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73.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69"/>
  </p:notesMasterIdLst>
  <p:sldIdLst>
    <p:sldId id="256" r:id="rId2"/>
    <p:sldId id="257" r:id="rId3"/>
    <p:sldId id="414" r:id="rId4"/>
    <p:sldId id="415" r:id="rId5"/>
    <p:sldId id="259" r:id="rId6"/>
    <p:sldId id="258" r:id="rId7"/>
    <p:sldId id="266" r:id="rId8"/>
    <p:sldId id="267" r:id="rId9"/>
    <p:sldId id="268" r:id="rId10"/>
    <p:sldId id="270" r:id="rId11"/>
    <p:sldId id="271" r:id="rId12"/>
    <p:sldId id="272" r:id="rId13"/>
    <p:sldId id="449" r:id="rId14"/>
    <p:sldId id="417" r:id="rId15"/>
    <p:sldId id="418" r:id="rId16"/>
    <p:sldId id="274" r:id="rId17"/>
    <p:sldId id="450" r:id="rId18"/>
    <p:sldId id="286" r:id="rId19"/>
    <p:sldId id="276" r:id="rId20"/>
    <p:sldId id="451" r:id="rId21"/>
    <p:sldId id="278" r:id="rId22"/>
    <p:sldId id="279" r:id="rId23"/>
    <p:sldId id="281" r:id="rId24"/>
    <p:sldId id="280" r:id="rId25"/>
    <p:sldId id="452" r:id="rId26"/>
    <p:sldId id="283" r:id="rId27"/>
    <p:sldId id="284" r:id="rId28"/>
    <p:sldId id="285" r:id="rId29"/>
    <p:sldId id="453" r:id="rId30"/>
    <p:sldId id="288" r:id="rId31"/>
    <p:sldId id="289" r:id="rId32"/>
    <p:sldId id="290" r:id="rId33"/>
    <p:sldId id="261" r:id="rId34"/>
    <p:sldId id="26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8" r:id="rId52"/>
    <p:sldId id="307" r:id="rId53"/>
    <p:sldId id="309" r:id="rId54"/>
    <p:sldId id="310" r:id="rId55"/>
    <p:sldId id="311" r:id="rId56"/>
    <p:sldId id="312" r:id="rId57"/>
    <p:sldId id="423" r:id="rId58"/>
    <p:sldId id="314" r:id="rId59"/>
    <p:sldId id="315" r:id="rId60"/>
    <p:sldId id="316" r:id="rId61"/>
    <p:sldId id="424" r:id="rId62"/>
    <p:sldId id="318" r:id="rId63"/>
    <p:sldId id="319" r:id="rId64"/>
    <p:sldId id="320" r:id="rId65"/>
    <p:sldId id="321" r:id="rId66"/>
    <p:sldId id="322" r:id="rId67"/>
    <p:sldId id="323" r:id="rId68"/>
    <p:sldId id="324" r:id="rId69"/>
    <p:sldId id="325" r:id="rId70"/>
    <p:sldId id="326" r:id="rId71"/>
    <p:sldId id="327" r:id="rId72"/>
    <p:sldId id="454" r:id="rId73"/>
    <p:sldId id="329" r:id="rId74"/>
    <p:sldId id="330" r:id="rId75"/>
    <p:sldId id="331" r:id="rId76"/>
    <p:sldId id="425" r:id="rId77"/>
    <p:sldId id="334" r:id="rId78"/>
    <p:sldId id="335" r:id="rId79"/>
    <p:sldId id="333" r:id="rId80"/>
    <p:sldId id="336" r:id="rId81"/>
    <p:sldId id="337" r:id="rId82"/>
    <p:sldId id="338" r:id="rId83"/>
    <p:sldId id="339" r:id="rId84"/>
    <p:sldId id="340" r:id="rId85"/>
    <p:sldId id="455" r:id="rId86"/>
    <p:sldId id="343" r:id="rId87"/>
    <p:sldId id="344" r:id="rId88"/>
    <p:sldId id="345" r:id="rId89"/>
    <p:sldId id="346" r:id="rId90"/>
    <p:sldId id="456" r:id="rId91"/>
    <p:sldId id="348" r:id="rId92"/>
    <p:sldId id="349" r:id="rId93"/>
    <p:sldId id="350" r:id="rId94"/>
    <p:sldId id="351" r:id="rId95"/>
    <p:sldId id="352" r:id="rId96"/>
    <p:sldId id="342" r:id="rId97"/>
    <p:sldId id="457" r:id="rId98"/>
    <p:sldId id="354" r:id="rId99"/>
    <p:sldId id="458" r:id="rId100"/>
    <p:sldId id="361" r:id="rId101"/>
    <p:sldId id="416" r:id="rId102"/>
    <p:sldId id="357" r:id="rId103"/>
    <p:sldId id="358" r:id="rId104"/>
    <p:sldId id="359" r:id="rId105"/>
    <p:sldId id="360" r:id="rId106"/>
    <p:sldId id="356" r:id="rId107"/>
    <p:sldId id="362" r:id="rId108"/>
    <p:sldId id="363" r:id="rId109"/>
    <p:sldId id="428" r:id="rId110"/>
    <p:sldId id="365" r:id="rId111"/>
    <p:sldId id="429" r:id="rId112"/>
    <p:sldId id="367" r:id="rId113"/>
    <p:sldId id="368" r:id="rId114"/>
    <p:sldId id="369" r:id="rId115"/>
    <p:sldId id="370" r:id="rId116"/>
    <p:sldId id="371"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30" r:id="rId158"/>
    <p:sldId id="459" r:id="rId159"/>
    <p:sldId id="443" r:id="rId160"/>
    <p:sldId id="436" r:id="rId161"/>
    <p:sldId id="461" r:id="rId162"/>
    <p:sldId id="444" r:id="rId163"/>
    <p:sldId id="446" r:id="rId164"/>
    <p:sldId id="445" r:id="rId165"/>
    <p:sldId id="448" r:id="rId166"/>
    <p:sldId id="442" r:id="rId167"/>
    <p:sldId id="413" r:id="rId1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Stevens" initials="DS" lastIdx="1" clrIdx="0">
    <p:extLst>
      <p:ext uri="{19B8F6BF-5375-455C-9EA6-DF929625EA0E}">
        <p15:presenceInfo xmlns:p15="http://schemas.microsoft.com/office/powerpoint/2012/main" userId="de4c85933644a1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2" autoAdjust="0"/>
    <p:restoredTop sz="91556" autoAdjust="0"/>
  </p:normalViewPr>
  <p:slideViewPr>
    <p:cSldViewPr>
      <p:cViewPr varScale="1">
        <p:scale>
          <a:sx n="69" d="100"/>
          <a:sy n="69" d="100"/>
        </p:scale>
        <p:origin x="666" y="6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22T08:08:05.594" idx="1">
    <p:pos x="10" y="10"/>
    <p:text/>
    <p:extLst>
      <p:ext uri="{C676402C-5697-4E1C-873F-D02D1690AC5C}">
        <p15:threadingInfo xmlns:p15="http://schemas.microsoft.com/office/powerpoint/2012/main" timeZoneBias="420"/>
      </p:ext>
    </p:extLst>
  </p:cm>
</p:cmLst>
</file>

<file path=ppt/ink/ink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18:11.994"/>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0 515 0,'79'0'531,"1"-40"-531,-1 0 16,80 40-16,0-79 16,-1 39-1,1 1-15,40-1 16,78 0-1,-78 1-15,39 39 16,-40-40-16,41 40 16,38-40-1,-38 40-15,-1 0 16,39 0-16,-78 0 16,-1 0-1,1 0-15,-80 0 16,40 0-1,-40 0-15,39 0 16,-78 0-16,79 0 16,-40 0-1,0 0-15,-40 0 16,40 0 0,0 0-16,-39 0 15,39 0-15,-40 0 16,-39 0-1,39 0-15,0 0 16,-39 0 0,0 0-16,39 0 15,-39 0-15,39 0 32,-39 0-17,0 0 1,-1 0-1,1 0 17,0 0-17,39 0 1,-39 40 0,-1-40 15,1 0-16,0 40 1,-1-1 0,1-39 15,0 0 0,0 0-15,-40 40-16,39-40 15,1 0 1,0 0 0,-1 0-1,-39 40 1,40-40-16,0 0 16,39 39 15,-39-39 0,-40 40-15,39-40-16,1 0 78,0 0 78,-1 0-93,1 0-32,0 0-16,0 0-15,-1 0 16,41 0 15,-41 0-15,1 0 0,0 0-1,-1 0 1,1 0-1,-40-40 1,40 40 0,-1 0-1,1 0 1,0 0 0,-1-39-1,1 39-15,0 0 16,0 0-1,-1 0-15,1 0 16,0 0 0,-1 0-16,41 0 15,-41 0-15,1 0 16,39-40 0,1 40-16,-41 0 15,41 0 1,-40 0-16,39 0 15,0 0 1,1 0-16,-41-40 16,1 40-16,79 0 15,-79 0 1,39 0-16,-39 0 16,79 0-16,-40 0 15,-39-39 1,39 39-16,-39 0 15,39 0-15,-39 0 16,0 0 0,39 0-16,-39-40 15,0 40 1,-1 0-16,41 0 16,-1 0-1,-39-40 1,-1 40-1,41 0 1,-41 0 750,80 0-751,-79 0 1,40 0-16,-1 0 16,40 0-16,-40 0 15,40 0 1,0 0-16,1 0 15,38 0-15,-39 0 16,0 0 0,40 0-16,119 0 15,-119-40 1,79 40-16,-40 0 16,-39 0-16,79 0 15,-39 0 1,39 0-16,0 0 15,0 0 1,0 0-16,0 0 16,-39 0-16,39 0 15,-40 40 1,80 0-16,-119-40 16,119 40-16,-120-40 15,80 39 1,-79 1-16,40 0 15,-41-40 1,1 79-16,-40-79 16,0 0-16,0 0 15,40 40 1,-40-1-16,-39-39 16,39 40-1,0-40-15,-40 0 16,0 0-16,1 40 15,-1-40 1,40 39-16,-79-39 16,39 40-1,1-40-15,-80 40 16,39-40-16,1 0 16,0 0-1,-1 40 1,1-40 15,0 0 16,-1 0 31,-39-80 141</inkml:trace>
</inkml:ink>
</file>

<file path=ppt/ink/ink1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46:12.863"/>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201 0 0,'0'39'172,"40"-39"-157,-40 40 1,0 0 0,0-1-1,39 1 1,-39 0-16,0 0 15,0 39-15,0 0 16,0 1 0,0-1-16,0 40 15,0 0 1,0 0-16,0 0 16,0 40-1,0 0-15,0 79 16,0-79-16,0-40 15,0 39-15,0-39 16,-39 1 0,39-1-16,0-40 15,0 0 1,0 1-16,-40 39 16,40-40-16,0 1 15,0-1 1,-40 0-16,40 1 15,-39 39 1,39-40-16,0 0 16,-40-39-16,40 40 15,0 39 1,0-80-16,-40 1 16,40 39-16,0-39 15,0 39 1,-40-79-1,40 40 1,0 0-16,0 0 16,0-1-16,0 1 31,0 39-15,0-39-1,0 0 1,0-1 15,0 1-15,0 0 15</inkml:trace>
</inkml:ink>
</file>

<file path=ppt/ink/ink1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46:14.982"/>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0 0 0,'0'39'141,"0"1"-110,0 0-31,0 39 16,0-39-16,0 79 15,0 0 1,0 40-16,40-1 16,-1 81-1,1-1-15,39 0 16,-79 0-16,0 40 16,40-80-1,0 40-15,0-39 16,-40-1-16,0 1 15,0-41 1,39 1-16,-39 40 16,0-41-1,0 1-15,0 0 16,0-80-16,0 80 16,40-40-1,-40-40-15,0 1 16,0-1-16,0 40 15,0-39 1,0-41 0,0 41-1,0-41-15,0 1 16,0 39-16,0-39 31,0 0-31,0-1 16,0 1-1,0 40-15,0-41 16,0 41 0,0-41-1,0 1 17,0 0-32,0-1 46</inkml:trace>
</inkml:ink>
</file>

<file path=ppt/ink/ink1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46:17.255"/>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125 0 0,'0'39'16,"0"1"46,0 0-46,0-1 15,0 1 16,0 0-47,0 0 16,0-1-1,0 1 1,0 0-16,0-1 16,0 1-1,0 0-15,0 39 16,0 0 0,0-39-16,0 40 15,0-1-15,0 0 16,0 40-1,0-39-15,0 39 16,0 0 0,0 0-16,0 0 15,0-40-15,0 40 0,0 0 16,0-39 0,0-1-1,0 1-15,-39-1 16,39 0-1,0 1-15,0-41 16,0 41 0,-40-1-16,40-39 15,0-1-15,0 1 16,0 40 0,0-41-16,0 1 15,0 39 1,0-39-1,0 39-15,0-39 16,0 0 0,0-1-16,0 1 15,0 0-15,0 0 16,0 79 0,0-80-16,0 41 31,0-41-31,0 1 15,0 39-15,0-39 16,0 39 0,0-39-16,0 39 15,-40 1-15,40-40 16,0-1 0,0 1-16,0 0 31,0-1-31,0 41 78</inkml:trace>
</inkml:ink>
</file>

<file path=ppt/ink/ink1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46:20.139"/>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96 0 0,'0'39'203,"0"1"-172,0 0-15,0-1-16,-40 1 15,40 0 1,0 79-16,0-40 16,0 0-16,0 1 15,0-1 1,0 1-16,0 39 16,0-40-1,0 40-15,0-40 16,0 41-16,0-41 15,0 40 1,0-40-16,0 40 16,0-39-16,0 39 15,0-40 1,0 1-16,0-1 16,0 40-1,0-79-15,0 39 16,0 0-16,0-39 15,0 79 1,-40-39-16,40-41 16,0 41-1,0-1-15,0 0 16,0-39-16,0 0 16,0 39-1,0-39-15,0 39 31,0-39-15,0 0 0,0-1-1,0 1 1,0 0 15,0-1 16,0 1-16,0 0-31,0-1 32</inkml:trace>
</inkml:ink>
</file>

<file path=ppt/ink/ink1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38:38.336"/>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1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7:18:25.895"/>
    </inkml:context>
    <inkml:brush xml:id="br0">
      <inkml:brushProperty name="width" value="0.2" units="cm"/>
      <inkml:brushProperty name="height" value="0.4" units="cm"/>
      <inkml:brushProperty name="color" value="#FF00FF"/>
      <inkml:brushProperty name="tip" value="rectangle"/>
      <inkml:brushProperty name="rasterOp" value="maskPen"/>
    </inkml:brush>
  </inkml:definitions>
  <inkml:trace contextRef="#ctx0" brushRef="#br0">16510 969 9922,'0'23'16,"0"57"-1,0-41-15,0 1 16,0 39 0,0-39-16,0 40 15,0-41 17,0 1 186,0 0-155,0-1-16,0 1 875,0 0-891,0-1-16,0 1 1,0 0 0,159-397 202,-80 357 64,40 0-282,-79 0 15,79 0 1,0 0-16,0 0 16,0 0-16,40 0 15,0 0 1,39 0-16,80 39 15,-119 41 1,79-1-16,0-39 16,40 79-16,-120-80 15,81 41 1,-81-40-16,80-1 16,-79 1-16,79-40 15,-119 0 1,40 40-16,-40-40 15,0 39 1,-39-39-16,-1 0 16,0 0-16,1 40 15,-1-40 1,0 0-16,1 0 16,-40 0-16,39 0 15,-39 0 1,-1 0-1,1 0 1,0 0 0,-1 0 31,1-40 15</inkml:trace>
</inkml:ink>
</file>

<file path=ppt/ink/ink1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7:18:25.894"/>
    </inkml:context>
    <inkml:brush xml:id="br0">
      <inkml:brushProperty name="width" value="0.2" units="cm"/>
      <inkml:brushProperty name="height" value="0.4" units="cm"/>
      <inkml:brushProperty name="color" value="#FF00FF"/>
      <inkml:brushProperty name="tip" value="rectangle"/>
      <inkml:brushProperty name="rasterOp" value="maskPen"/>
    </inkml:brush>
  </inkml:definitions>
  <inkml:trace contextRef="#ctx0" brushRef="#br0">0 1627 0,'-40'0'78,"80"0"219,0 0-281,-1 0-16,1 0 16,0 0-1,-1 0-15,1 0 16,40 0-1,-41 0-15,1 0 16,79 40-16,-40-40 16,1 40-1,39-40-15,-40 39 16,40-39 0,-39 0-16,39 0 15,0 0-15,0 0 16,0 0-1,0 0-15,-40 40 16,40-40 0,-39 0-16,39 0 15,-40 40-15,0-40 16,1 0 0,-1 0-16,40 40 15,-79-40-15,39 0 16,1 0-1,-41 0-15,81 0 16,-81 0 0,41 0-16,-41 0 15,41 0-15,39 0 16,-80 39 0,41-39-16,-1 0 15,0 0 1,41 0-16,-41 0 15,40 0-15,0 0 16,0 0 0,0 0-16,-39 0 15,39 0-15,0 0 16,-40 0 0,40 0-16,-40 0 15,1 0 1,-40 0-16,79 0 15,-80 0-15,41 0 16,-41 0 0,41-39-16,-1 39 15,1 0 1,-41 0 0,1 0-16,0 0 15,39-40 1,-39 40-16,-1 0 15,41 0 1,-41 0 0,1 0-16,0 0 15,-1 0 1,1 0-16,0 0 16,-1 0-1,1 0 1,0 0-16,0 0 15,-1 0 1,41 0 0,-41 0-16,1 0 15,0 0 1,-1 0-16,1 0 16,39 0-1,-39 0-15,40 0 16,-41 0-1,1 0 1,39 0-16,-39 0 16,0 0-16,39-40 15,-39 40 1,-1 0-16,1 0 16,0 0-1,-1 0-15,1 0 16,0 0-1,-1 0 1,1-40-16,40 40 16,-41 0-1,1 0 1,0 0-16,-1 0 16,41 0-1,-41 0 1,41 0-1,-41 0 1,1 0 0,0 0-1,0 0-15,39 0 16,-39 0 15,-1 0 0,1 0-15,0 0 15,-1 0 63,-39-39 265,0-1-312,0 0-47,0 1 32,0-1-1,0 0-16,0 1-15,0-1 32,0 0-32,0 1 15,0-1 1,0 0 0,0 0-1,0 1 1,0-1-1,0 0 1,0 1 0,0-1-1,0 0 17,-39-39-17,39 39 1,0 1-1,0-1 17,0 0-1,0 1 78,0-1-15,39 40 312,1 0-374,0 0-17,-1 0 16,1 0-31,0 0 16,-1 0-16,1 0 16,0 0-1,39 0 1,-39 0 0,0 0-16,39 0 15,0 0-15,1 0 16,-1 0-1,0 0-15,1 0 16,-1 0-16,1-40 16,39 40-1,0 0-15,0 0 16,0 0 0,0-39-16,0 39 15,0-40-15,0 40 16,0 0-1,-39-40-15,39 0 16,0 40-16,0-39 16,0 39-1,39 0-15,-38-40 16,-1 40 0,0-40-16,0 1 15,0 39-15,0 0 16,0 0-1,-40-40-15,-39 0 16,79 1 0,-40 39-16,1 0 15,-41 0-15,41-40 16,-1 0 0,-39 40-1,0 0-15,-1 0 16,1-39-1,0-1-15,-1 40 16,1 0 0,0-40-1,-1 40 829,1 40-828,40-40-1,-41 0-15,1 40 16,0-40-16,39 39 16,0 1-1,-39-40-15,0 40 16,39-40-1,0 0-15,-39 39 16,0 1-16,39-40 16,-39 0-1,0 40-15,39-40 16,-39 39-16,-1-39 16,1 0-1,0 0-15,-1 0 16,1 0-1,39 0 1,-39 0-16,0 0 16,0 0-1,-1 0-15,1 40 16,0-40-16,-1 0 16,41 40-1,-41-40 1,41 0-1,-41 0-15,1 0 16,0 0 0,-1 0-16,1 0 15,39 0-15,-39 0 16,0 0 0,0 0-16,39 0 15,-39 0 1,39 0-1,0 0 1,-39 0-16,39 0 31,-39 0-15,0 0 0,0 0-16,-1 0 15,1 0 1,0 0-1,-1 0 1,1 0 0,-5 0-1</inkml:trace>
</inkml:ink>
</file>

<file path=ppt/ink/ink1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7:18:16.194"/>
    </inkml:context>
    <inkml:brush xml:id="br0">
      <inkml:brushProperty name="width" value="0.2" units="cm"/>
      <inkml:brushProperty name="height" value="0.4" units="cm"/>
      <inkml:brushProperty name="color" value="#FF00FF"/>
      <inkml:brushProperty name="tip" value="rectangle"/>
      <inkml:brushProperty name="rasterOp" value="maskPen"/>
    </inkml:brush>
  </inkml:definitions>
  <inkml:trace contextRef="#ctx0" brushRef="#br0">8215 1157 4265,'0'-46'16,"0"7"-16,0-1 15,0 0 1,0-39-16,0 0 16,0 39-1,0 0-15,0-39 16,-40 39 0,40 0-1,0 1 1,0-1-1,0 0 79,0 1-63,0-1-15,0 0 62,0 1 0,0-1-46,0 0-17,0 1 95,0-1-48,0 0-46,0 1-1,0-1 126,0 0 0</inkml:trace>
</inkml:ink>
</file>

<file path=ppt/ink/ink1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7:18:16.196"/>
    </inkml:context>
    <inkml:brush xml:id="br0">
      <inkml:brushProperty name="width" value="0.2" units="cm"/>
      <inkml:brushProperty name="height" value="0.4" units="cm"/>
      <inkml:brushProperty name="color" value="#FF00FF"/>
      <inkml:brushProperty name="tip" value="rectangle"/>
      <inkml:brushProperty name="rasterOp" value="maskPen"/>
    </inkml:brush>
  </inkml:definitions>
  <inkml:trace contextRef="#ctx0" brushRef="#br0">128 1230 1328,'30'0'15,"10"0"1,0 0-16,-1 0 16,1 0-1,0 0-15,39 0 31,-39 0-31,39 0 16,-39 0-16,39 0 16,1 0-1,-41 0-15,41 0 16,-1 0 0,1 0-16,-1 0 15,-39 0-15,39 0 16,-39 0-1,79 0-15,-80 0 16,1 0 0,39 0-16,1 0 15,-1 0-15,-39 0 16,0 0 0,-1 0-16,80 0 15,-79 0-15,0 0 16,39 0-1,0 0-15,1 0 16,-1 0 0,1 0-16,-41 0 15,80 0-15,-39 0 16,39 0 0,-40 0-16,0 0 15,1 0-15,-1 0 16,1-39-1,39 39-15,-40 0 16,40 0 0,0 0-16,-39-40 15,39 40-15,-40 0 16,0 0 0,1 0-16,-1 0 15,40 0 1,0-40-16,-39 40 15,-1 0-15,0-39 16,-39 39 0,39 0-16,41 0 15,-41 0 1,-39 0-16,39 0 16,-39-40-16,39 40 15,-39 0 1,39 0-16,-39 0 15,39 0-15,-39 0 16,-1 0 0,1 0-16,0 0 15,0 0 1,39 0-16,-39 0 16,-1 0-1,1 0 1,0 0-16,-1 0 15,1 0 17,0 0-32,-1 0 31,41 0-15,-40 0-1,-1 0 1,1 0 15,0 0-31,-1 0 16,1 0-1,0 0 1,-1 0 390,1 0-390,-40 40-1,40-40-15,-1 0 16,1 39-16,0-39 31,-1 40-31,1-40 16,0 40 0,39-40-1,-79 39-15,80-39 16,-41 40-1,-39 0-15,80-40 16,-41 0-16,1 40 16,0-40-1,-1 39-15,1-39 16,0 40-16,-1-40 16,1 0-1,0 40 1,0-40-1,-1 0 1,1 0 0,0 0-1,-1 0 1,1 39 0,0-39 15,-1 0-16,1 0 1,0 0 15,-1 0-15,1 0 0,0 0-1,-1 0 1,1 0-1,-26 0 17</inkml:trace>
</inkml:ink>
</file>

<file path=ppt/ink/ink1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7:18:16.195"/>
    </inkml:context>
    <inkml:brush xml:id="br0">
      <inkml:brushProperty name="width" value="0.2" units="cm"/>
      <inkml:brushProperty name="height" value="0.4" units="cm"/>
      <inkml:brushProperty name="color" value="#FF00FF"/>
      <inkml:brushProperty name="tip" value="rectangle"/>
      <inkml:brushProperty name="rasterOp" value="maskPen"/>
    </inkml:brush>
  </inkml:definitions>
  <inkml:trace contextRef="#ctx0" brushRef="#br0">0 0 0,'39'0'328,"-39"40"-328,0 0 47,0-1-16,0 1-31,0 0 15,40-40 1,-40 39 0,0 1-16,0 0 15,0-1 1,0 1 0,0 0-16,0-1 15,0 1 1,0 0 15,0-1-31,0 1 16,0 0 15,0-1 16,0 1-32,0 0 17,0 0-1,0-1 0,0 1-15,0 0-1,0-1 17,0 1-1,0 0-31,0-1 31,0 1 0,0-34 16</inkml:trace>
</inkml:ink>
</file>

<file path=ppt/ink/ink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18:23.504"/>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88 39 0,'0'80'421,"0"-41"-405,0 41 0,0-40-1,0 39 1,0-39 0,0-1-1,0 1-15,0 0 16,0-1 15,0 1-15,0 0-1,0-1 17,0 1-17,0 39 1,0-39-1,0 0 1,0-1 0,0 1-1,0 0 17,0-120 499,-39 41-516,39-41-15,0 1 16,-40 0 0,40-1-16,0 1 15,0 39 1,0 1-16,0-1 31,0 0 32,0 1-1,0-1-46,0 0-1,0 0 1,0 1 78,0 78 46,0 1-140,0 0 16,0 0 0,0-1 15,0 1-15,0 0 15,0-1 47,0 1 0,0-80 141,0 1-219,0-1 15,0 0 1,0 1 15,0-1 1,0 0-1,0 0 31,0 1-30,0-1-1,0 0-16,0 1 173</inkml:trace>
</inkml:ink>
</file>

<file path=ppt/ink/ink2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40:22.26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278 0 0,'0'40'281,"0"0"-281,0-1 15,-40 41-15,40 39 16,0 39 0,-40 41-16,40-1 15,0 120-15,-39-1 16,39-39 0,-40 40-16,40-41 15,-40 1 1,40-40-16,-39 119 15,39-118-15,-40-1 16,40-40 0,0 80-16,0-119 15,0 119-15,0-120 16,0 80 0,0-79-16,0 40 15,0-41 1,0 1-16,0 40 15,0-41-15,0-39 16,0 0 0,0-39-16,0-1 15,0 1 1,0-41-16,0 41 16,0-41-1,0 1 1,0 0-16,0-1 31,0 1 0,0 0 32</inkml:trace>
</inkml:ink>
</file>

<file path=ppt/ink/ink2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7:18:16.190"/>
    </inkml:context>
    <inkml:brush xml:id="br0">
      <inkml:brushProperty name="width" value="0.2" units="cm"/>
      <inkml:brushProperty name="height" value="0.4" units="cm"/>
      <inkml:brushProperty name="color" value="#FFFF00"/>
      <inkml:brushProperty name="tip" value="rectangle"/>
      <inkml:brushProperty name="rasterOp" value="maskPen"/>
    </inkml:brush>
  </inkml:definitions>
  <inkml:trace contextRef="#ctx0" brushRef="#br0">80 5823 1844,'0'130'0,"0"68"15,0-39 1,0 39-16,0-79 16,0 0-1,0 40-15,0-40 16,0 0-16,0 0 15,0 0 1,39-39-16,-39 39 16,0-79-16,0 39 15,0 0 1,0 1-16,40-1 16,-40 0-1,0-39-15,0 39 16,0-39-16,40 0 15,-40-1 1,0 1 15,0 0 1</inkml:trace>
</inkml:ink>
</file>

<file path=ppt/ink/ink2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7:18:16.192"/>
    </inkml:context>
    <inkml:brush xml:id="br0">
      <inkml:brushProperty name="width" value="0.2" units="cm"/>
      <inkml:brushProperty name="height" value="0.4" units="cm"/>
      <inkml:brushProperty name="color" value="#FFFF00"/>
      <inkml:brushProperty name="tip" value="rectangle"/>
      <inkml:brushProperty name="rasterOp" value="maskPen"/>
    </inkml:brush>
  </inkml:definitions>
  <inkml:trace contextRef="#ctx0" brushRef="#br0">80 5097 1797,'0'22'15,"0"159"1</inkml:trace>
</inkml:ink>
</file>

<file path=ppt/ink/ink2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7:18:16.191"/>
    </inkml:context>
    <inkml:brush xml:id="br0">
      <inkml:brushProperty name="width" value="0.2" units="cm"/>
      <inkml:brushProperty name="height" value="0.4" units="cm"/>
      <inkml:brushProperty name="color" value="#FFFF00"/>
      <inkml:brushProperty name="tip" value="rectangle"/>
      <inkml:brushProperty name="rasterOp" value="maskPen"/>
    </inkml:brush>
  </inkml:definitions>
  <inkml:trace contextRef="#ctx0" brushRef="#br0">0 0 0,'0'39'203,"0"1"-140,40-40-48,-40 40 1,0-1-1,0 1 1,0 0-16,0-1 16,0 1-16,0 0 15,0-1 1,0 1-16,0 0 16,0-1-1,0 1 1,0 0-16,0 39 15,0-39 1,40 39-16,-40 1 16,0-41-16,39 80 15,-39-39 1,40-1-16,-40 1 16,0 39-1,0-80-15,0 80 16,0-79-16,40 0 15,-40 39 1,0 0-16,0-39 16,0 39-1,39-39-15,-39 40 16,0-41-16,0 1 16,0 39-1,0-39-15,0 0 16,0-1-16,0 41 15,0-1 1,0 1-16,0-41 16,0 41-1,0-41-15,0 1 16,0 0-16,0 39 16,0-39-1,0-1-15,0 1 16,0 39-1,0 1-15,0-41 16,0 1-16,0 40 16,0-1-1,0-39-15,0 39 16,0 0 0,0 1-16,0-41 15,0 1-15,-39 40 16,39-41-1,0 1-15,0 0 16,0-1-16,0 1 16,-40-40-1,40 40-15,0-1 32,0 1-1,-40 0-16,40-1 17,0 1-17,-39-40-15,39 40 32,0-1-17,0 1 32,0 0 0,0-32 15</inkml:trace>
</inkml:ink>
</file>

<file path=ppt/ink/ink2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7:18:16.188"/>
    </inkml:context>
    <inkml:brush xml:id="br0">
      <inkml:brushProperty name="width" value="0.2" units="cm"/>
      <inkml:brushProperty name="height" value="0.4" units="cm"/>
      <inkml:brushProperty name="color" value="#FFFF00"/>
      <inkml:brushProperty name="tip" value="rectangle"/>
      <inkml:brushProperty name="rasterOp" value="maskPen"/>
    </inkml:brush>
  </inkml:definitions>
  <inkml:trace contextRef="#ctx0" brushRef="#br0">158 5373 1016,'0'24'0,"0"16"0,0 39 31,0 40-31,0-79 15,0 0-15,0-1 16,0 41 0,-39-80-16,39 39 15,0 1 1,0 0-16,0-1 16,0 1-16,0 0 15,-40-40 1,40 40-16,0-1 15,0 1-15,0 0 32,0-1-1,0 1 16,0 0 0,0-1-16,0 1 31,0 0 1,0-1 15,0 1 313,0 39-376,-40-39-15,40 0 16,0-1-16,-39 1 16,39 0-1,0 0-15</inkml:trace>
</inkml:ink>
</file>

<file path=ppt/ink/ink2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7:18:25.891"/>
    </inkml:context>
    <inkml:brush xml:id="br0">
      <inkml:brushProperty name="width" value="0.2" units="cm"/>
      <inkml:brushProperty name="height" value="0.4" units="cm"/>
      <inkml:brushProperty name="color" value="#FFFF00"/>
      <inkml:brushProperty name="tip" value="rectangle"/>
      <inkml:brushProperty name="rasterOp" value="maskPen"/>
    </inkml:brush>
  </inkml:definitions>
  <inkml:trace contextRef="#ctx0" brushRef="#br0">436 2350 531,'0'71'0,"0"48"16,0-40-1,0-39-15,0 39 16,0 0 0,0 1-16,0-1 15,0 1-15,0-41 16,0 41 0,0-1-16,0 0 15,0 1-15,0-41 16,0 41-1,-39-1-15,-1 1 16,40-41 0,0 41-16,-40 39 15,40-40-15,-39 0 16,39-39 0,0 39-16,-40 1 15,40-40-15,0-1 16,-40 1-1,40 0-15,0 39 16,0-75 0</inkml:trace>
</inkml:ink>
</file>

<file path=ppt/ink/ink2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7:18:25.890"/>
    </inkml:context>
    <inkml:brush xml:id="br0">
      <inkml:brushProperty name="width" value="0.2" units="cm"/>
      <inkml:brushProperty name="height" value="0.4" units="cm"/>
      <inkml:brushProperty name="color" value="#FFFF00"/>
      <inkml:brushProperty name="tip" value="rectangle"/>
      <inkml:brushProperty name="rasterOp" value="maskPen"/>
    </inkml:brush>
  </inkml:definitions>
  <inkml:trace contextRef="#ctx0" brushRef="#br0">119 0 0,'39'79'266,"-39"-39"-251,40-1 1,-40 1-1,0 39-15,0-39 16,40 39-16,-40 1 16,40-1-1,-40 40-15,39 0 16,-39 0 0,0-39-16,40-1 15,-40 1-15,40 39 16,-40-40-1,39 40-15,-39 0 16,0-40-16,0 41 16,0-1-1,0-77-15</inkml:trace>
</inkml:ink>
</file>

<file path=ppt/ink/ink2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40:31.46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2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40:34.19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17:28.672"/>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41 1129 0,'40'0'500,"1"0"-469,-1 0-15,0 0 109,1 0-94,-1 0 0,0 0-15,1 0 15,-1 0 16,0 0 0,-80 0 359,0 0-375,-1 0 79,1 0-95,0 0 110,-1 0 78,1 0-124,0 0-33,-1 0-14,1 0 46,0 0 31,-1 0-31,82 0 407,-1 0-470,0 0 1,1 0-16,-1 0 16,0 0 15,1 0-16,-1 0 79,0 0-16,1 0 0,-1 0-46,0 0-1,1 0 0,-1 0 0,0 0 16,0 0-15,1 0-17,-1 0 32,-40 40-47,40-40 47,1 0 62,-1 0-109,0 0 32,1 0 14,-1 0-14,0 0-1,1 0 31,-1 0 1,0 0-16,1 0-32,-41 40 1,40-40 31,-40 41-47,40-41 31,-40 40 16,41-40-31,-1 0 31,-40 40-32,40-40 79,-40 41-47,40-41 62,1 0 1,-1 0-64,-40 40 17,40-40-32,1 0 63,-1 0-16,0 0 16,1 0-47,-1 0 46,0 0 1,1 0 16,-1 0-64,0 0 33,1 0-33,-1 0 1,0 0-47,1 0 32,-1 0-1,0 0-16,1 0 1,-1 0 0,0 0 15,0 0-15,1 0 30,-1 0-14,0 0-1,1 0 0,-1 0-31,0 0 47,1 0-16,-1 0 16,0 40-47,1-40 31,-1 0 1,0 0-1,1 0-31,-1 0 16,0 0-1,1 0 376,-1 0-376,0 0 1,1 0 0,-1 0-1,0 0-15,0 0 16,1-40-16,-1 40 31,41 0-31,-41 0 31,0 0-31,1 0 32,-1 0-32,0 0 15,1 0 17,-1 0-17,0 0 1,1 0 15,-1 0-15,0-40-1,1 40 32,-1 0 31,0 0-15,0 0-48,1 0 17,-1 0-17,0 0 17,1 0-32,-41 40 15,40-40 1,0 0-1,-40 40 32,41-40-31,-1 0 31,0 41-32,1-41 17,-1 0 15,0 0 15,1 0-31,-1 0 1,0 0 14,1 0 1,-1 0-31,0 0 31,1 0 47,-1 0-63,0 0-16,0 0 1,1 0 31,-1 0 0,0 0-32,1 0 48,-1 0-32,0 0 32,1 0-32,-1 0 0,0 0 32,1 0-16,-1 0-32,0 0 1,1 0 15,-1 0 16,0 0-31,1 0 30,-1 0-30,0 0 0,1 0-1,-1 0 454,0 0-438,0-41-15,-40 1 0,41 40-16,-1-40 15,41 40-15,-81-41 16,40 1-1,41 40-15,-41-40 32,0 40-1,1 0-31,-1 0 16,-40-41-1,40 41-15,1 0 16,-1 0-1,0 0 1,1-40 0,-1 40-16,0 0 31,0 0-31,1 0 16,-1 0-1,0 0 1,1 0 15,-1 0 0,0 0-15,1 0 31,-1 40-32,0-40 17,1 0-17,-41 41 1,40-41 0,0 0 15,1 40-16,-1 0 1,0-40 0,1 0 15,-1 0-31,0 0 16,1 41-1,-1-41-15,0 0 16,0 0-1,1 0-15,-1 0 32,0 0-1,1 0-15,-1 0-1,0 0 1,1 0-1,-1 0-15,0 0 47,1 0-31,-1 0 31,0 0-47,1 0 31,-1-41-15,0 41-1,1-40 1,-1 40 15,0 0 16,1 0 16,-1 0-17,-40 40 236,-40-40-282,40 41 31,-41-41-31,1 40 16,0-40-1,-1 0-15,1 0 31,40 40-31,-40-40 16,-1 0 0,1 0-1,0 41 17,-1-41-1,1 0 0,0 0-15,-1 0 15,1 0-15,0 0 15,-1 0-16,1 0 17,0 0-1,-1 0-15,1 0-1,0 0 1,0 0-1,-1 0 1,1 0 0,0 0-16,-41-41 31,41 41-15,-1 0-1,1 0 1,0 0-1,-1 0 1,1 0 15,0 0-15,-1 0 0,41-40-16,-40 40 15,0 0 1,-1 0 15,1 0-31,0 0 31,-1 0 16,1 0-31,0 0 15,0 0-15,-1 0 15,1 0 16,0 0-32,-1 0 1,1 0-16,0 0 16,-1 0-1,1 0 32,0 0 219,-1 0 234,82 0-219,-1 0-265,0 0-16,1 0 15,39 0 1,-39 0 15,-1 0-15,0 0 15,1 0 0,-1 0-15,-40-40-16,40 40 31,0 0 16,1 0-31,-1 0 15,0 0-15,1 0-1,-1 0-15,0 0 16,1 0-1,-1 0 17,0 0-32,1 0 31,-1 0 31,0 0-15,-40 40 219,-40-40-235,0 0-15,-1 0 15,1 0-31,0 0 47,-1 0 0,1 0 0,0 0-32,-1 0 17,1 0-1,0 0 31,-1 0-46,1 0 15,0 0-15,0 0 15,-1 0-31,1 0 31,0 0 1,-1 0-17,1 0 1,0 0-1,-1 0 17,1 0-1,0 0 0,-1 0-15,1 0 15,0 0-15,-1 0-1,1 0 1,0 0 15,-1 0 16,41 40 141,0 1-142,41-41-30,-1 0-16,0 0 16,1 0-1,-1 0 17,0 0-1,1 0-31,-1 0 31,0 0-15,1 0-1,-1 0 1,0 0 0,1 0 30,-41-41-14,40 41-1,0-40 16,1 40-32,-1 0 17,0 0-1,0 0 0,1 0-31,-1 0 31,0 0-15,1 0 15,-1 0-15,0 0 15,1 0 32,-82 0 202,-39 0-249,39 0 15,-39 0-31,39 0 31,1 0-31,-40 0 16,-1 0 0,41 0-16,-41 0 15,41 0-15,-41 0 16,0 0 0,41 0-16,0 0 15,-1 0-15,1 0 16,0 0-1,-41 0-15,41 0 16,0 0-16,-1 0 16,1 0-1,0 0-15,-1 0 32,1 0-32,0 0 15,-1 0 16,1 0-15,0-40 0,-1 40-1,1 0 1,0 0 0,-1 0-1,1 0 1,0 0 15,-1 0-15,1 0-1,0 0 1,-1 0 0,1 0-16,0 0 15,0 0 1,-1 0-1,1 0-15,0 0 16,-1 0 0,1 0-1,0 0 1,-1 0-16,1 0 31,0 0 0,-1 0 1,1 0-1,0 0 0,-1 0 32,1 0-48,0 0 17,-1 0-32,1 0 31,0 0-16,-41 0 32,41 0-47,0 0 47,-1 0 0,1 0 16,40 40 108,40-40-171,1 0 16,-1 0-16,40 0 31,-39 0-31,-1 0 16,0 0-16,1 0 31,-41 40-31,40-40 16,0 0-1,1 0 1,-1 0 15,0 41-15,1-41 0,-1 0-16,0 0 15,1 0 1,-1 0-16,0 0 31,1 0 16,-41 40 109,-41-40-125,1 0 1,0 0-17,-1 0 1,1 40-16,0-40 31,-41 0-15,41 0-1,-1 0 32,1 0-31,0 0 0,-1 0 30,1 0 17,0 0-32,-1 0 0,1 0-15,40-40 0,-40 40-1,0 0 17,-1 0-1,1-40-16,40-1 1,-40 41 0,-1 0-1,1 0-15,40-40 16,-40 40 0,-1 0 15,1-40 16,0 40-32,-1 0 32,41-41 16,-40 41-63,0 0 593,40-40-577,-41 40 0,1 0-1,0 0 1,-41 0 0,41 0-1,-41 0 1,41 0-1,0 0 1,-1 40-16,1-40 16,0 0-1,-1 0 1,1 0 0,0 0-1,-1 0 1,1 0 15,0 0-15,-1 0-1,1 0 17,0 0-17,-1 0 1,1 0-1,40 41 1,-40-41-16,-1 0 16,1 0-1,0 0 1,0 0 0,-1 0-16,1 0 15,0 0 16,-1 0-31,1 0 16,0 0 0,-1 0-1,1 0 1,0 0 0,-1 0 30,1 0-14,0 0-17,40-41 17,-41 41-17,1 0 16,40-40-15,-40 40 0,-1-40-16,1-1 31,-41 1 0,41 40 0,0 0-15,40-40-16,-40 40 31,-1 0 360,1 0-329,40 40 17,-40 0-48,40 1-31,0-1 15,0 0 1,0 1 93,-41-41 32,1 0-125,0 0-1,-1 0 32,1 0-16,0 0-15,-1 0 15,1 0 1,0 0-1,-1 0 0,1 0-31,0 0 63,-1 0-32,1 0 31,0 0-30,0 0 14,40-41-14,-41 41-32,1-40 62,0 40-62,40-40 47,-41 40-31,1 0 46,0 0 32,-1 0-47,82 0 406,-1 0-453,41 0 16,-1 0-16,81-41 15,-40 1 1,0 40-16,0 0 15,-40 0-15,-41 0 16,1 0 0,-1 0 15,0 0-15,1 0-1,39 0-15,1 0 16,40 0-1,0 0-15,0 0 16,-41 0-16,1 0 16,-41 0-16,1 40 15,-1-40 1,41 0 0,-41 0-1,40 0-15,1 0 16,40 0-16,0 41 31,-40-41-31,40 0 16,-81 0-1,0 0-15,1 0 16,39 0 0,-39 0-16,-1 0 15,0 0 1,41 0-16,-41 0 0,41 0 15,-1 0 1,41 0-16,-40 0 16,40 0-1,0 0-15,-81 0 16,41 0-16,-1 0 31,1 0-31,0 0 16,-1 0-1,-39 0-15,39 0 16,1 0 0,0 0-16,40 0 15,-41 0 1,-40 0-16,41 0 0,0 0 16,-41 0-1,41 0-15,-41 0 16,0 0-1,41 0-15,-41 0 16,1 0 0,-1 0-16,41 0 0,-1 0 15,-39 0 1,-1 0-16,40 0 16,1 0-1,0 0-15,-1 0 16,1 0-1,0-41 1,-1 41-16,1 0 16,-41 0-1,41 0-15,-1 0 16,-39 0 0,-1 0-16,41 0 15,-41 0 1,0 0-16,41 0 31,-41 0-15,41 0-1,-41 0 1,1 0 0,-1 0-1,0 0 1,1 0-1,-1 0 17,0 0-32,1-40 31,-1 40-15,0 0-1,0 0-15,1 0 31,-1 0-15,0-40 15,1-1 360,-41 1-360,40 40 0,0-40 32,1 40-1,-41-40-46,40 40 31,-40-41 15,0 1-30,40 40-1,-40-40 31,41 40-15,-41-41-15,40 41-1,0 0 0,-40-40 0,0 0 1,41 40-1,-41-41-16,40 41 17,-40-40 30,40 40-46,1-40-1,-41-1 1,40 41 15,-40-40-15,40 0 31,-40-1 0,41 41 0,-41-40-32,0 0 32,40 40 0,0 0-16,-40-41-15,40 41 15,1 0 16,-1 0-16,0 0 0,1 0 1,-41-40-32,40 40 31,0-40 16,1 40-32,-41-41 17,40 41-17,-40-40 17,40 40-17,-40-40 79,41 40-78,-41-40-1,40 40 1,-40-41 15,0 1 32,0 80 265,0 1-313,0-1 79,0 0-63,-40-40 1,40 40-17,0 1 1,-41-41-1,41 40 1,-40-40 15,40 40-15,-40-40 0,-1 41-1,41-1-15,-40-40 16,40 40-1,-40-40 1,40 41 0,-41-41-1,1 0 17,40 40-32,-40-40 15,40 40 1,-41-40-1,41 41 1,0-1 62,-40-40-78,40 40 31,-40-40-31,40 41 32,0-1-1,-40 0 0,40 1 47,0-1 219,-41-40-297,41 40 31,-40-40-15,40 41 47,-40-41-48,40 40 313,-41 40-296,41-39-32,0-1 15,0 0 16,0 1-31,-40-41 16,40 40 125,0 0-110,0 1 31,40-41 110,1 0 63,-1 0-173,0 0 16,1 0-31,-1 40 0,0-40 0,-40 40-16,0 1 16,40-41-16,-40 40 1,41-40 14,-41 40-30,0 1 31,0-1-31,40 0 15,-40 1 0,40-41-15,-40 40-1,0 0 1,0 0 15,41 1 0,-41-1 1,0 0-1,40-40 0,-40 41 16,40-41 16,1 0-17,-41 40-30,40-40 78,-40 40-79,40-40 17,-40 41-17,41-41 17,-1 0-1,0 40-16,1-40 79,-1 0 16,-40-40 374,-40 40-484,40-41 16,-41 41-1,1-40 16,0 40-31,40-40 32,-41 40-32,41-41 47,-40 41-16,40-40-16,0 0 32,-40 40-15,-1-41-1,41 1 31,-40 40-62,40-40 16,-40 40 15,40-40-15,-41 40 15,41-41-15,-40 41-1,40-40 17,-40 40-17,40-40 16,-41 40 48,41-41-64,-40 41 126,40-40-141,0 80 922,0 1-891,40-41-15,-40 40 15,0 0 31,41-40-30,-41 41-32,40-1 31,0 0 0,-40 0 0,41-40 16,-41 41-16,40-41 1,-40 40-17,40-40 1,1 0 0,-41 40-1,40-40 16,-40 41 16,40-41-15,-40 40 46,41-40-63,-1 0 32</inkml:trace>
</inkml:ink>
</file>

<file path=ppt/ink/ink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21:08.667"/>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1032 0,'0'-40'297,"40"40"-281,-1 0 0,41 0-16,-1 0 15,0 0 1,1 0-1,-41 0-15,41 0 16,-40-40-16,79 40 16,-40 0-1,40 0-15,-40 0 16,40 0 0,1-39-16,-1 39 15,0 0-15,0 0 16,-40 0-1,0 0-15,41 0 16,-81 0 0,80 0-16,-39 0 15,-1 0 1,0 0-16,1 0 16,-41 0-16,41 0 15,39 0-15,-40 0 16,1 0-1,-41 0-15,41 0 16,39 0 0,-80 0-16,41 0 15,-40 0-15,39 0 16,40 0 0,-40 0-16,1 0 15,-1 0 1,0 0-16,1 0 15,-1 0-15,40 0 16,-79 0 0,0 0-16,-1 0 15,41 0 1,-41 0-16,1 0 16,0 0-16,39 39 15,-39-39 1,39 0-16,1 40 15,-41-40 1,41 0-16,-41 40 16,80-40-16,-79 0 15,0 0 1,39 0-16,1 0 16,-41 39-16,41-39 15,-41 0 1,41 0-16,-41 0 15,41 0 1,-41 0-16,41 0 16,-1 0-16,1 0 31,-41 0-31,41 0 31,-41 0-15,1 0-1,0 0 1,-1 0-16,41 0 16,-41 0-1,1 0 1,0 0-16,-1 0 16,1 0-1,40 0 1,-1 0-1,-39 0 1,-1 0 15,1 0-31,0 0 16,-1 0 0,1 0-1,0 0 16,-1 0-15,1 0 0,0 0 15,-1 0-15,1 0-1,0 0 1,-40-39-1,40 39-15,-1 0 16,1 0 0,0 0-1,-1 0 17,1 0-17,0 0 16,-1 0 1,1 0 30,0 0 548,-40-40-595,0 0 16,0 1-31,0-1 16,0 0 0,0 1-1,39 39-15,-39-40 16,0 0 0,0 0-1,0 1-15,0-1 16,40 40-1,-40-40-15,0 1 16,0-1 62,0 0-62,0 1 78,40 39-79,-1-40 16,-39 0-31,40 40 16,0 0 0,0-39-16,39 39 15,-39-40 1,-1 0 0,41 40-16,-41-39 31,41 39-31,-1 0 15,-39-40 1,-1 40 0,1-40-16,40 40 15,-41 0 1,1 0 0,0-39-1,-1 39 1,1 0-1,0 0-15,-1-40 32,1 40 546,79 40-563,-40-40-15,1 0 16,-1 39-16,1 1 16,39 0-1,0-40-15,39 0 16,1 39 0,-40-39-16,80 40 15,-41 0-15,41 39 16,-40-39-1,39-1-15,-79-39 16,40 0 0,-40 40-16,40 0 15,-1-40-15,41 39 16,-80-39 0,0 40-16,40-40 15,-40 0 1,40 0-16,-40 0 15,79 0-15,-79 0 16,40 0 0,-40 0-16,40 0 15,-40 0-15,-40 0 16,1 0 0,-1 0-16,0 0 15,1 0 1,39 0-16,-40-79 15,0 79-15,41-40 16,-41 0 0,80 1-16,-80 39 15,0 0 1,1-40-16,-1 40 16,1-40-16,-1 40 15,-39 0 1,39 0-16,0-39 15,-39 39-15,0 0 32,-1-40-32,1 40 15,39 0 1,-39 0 0,0 0 15,0 0-16,-1 0 1,1 0 0,0 0 15,-1 0 16,1 0-16,0 0 0,-1 0 16</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18:25.889"/>
    </inkml:context>
    <inkml:brush xml:id="br0">
      <inkml:brushProperty name="width" value="0.2" units="cm"/>
      <inkml:brushProperty name="height" value="0.4" units="cm"/>
      <inkml:brushProperty name="color" value="#FF00FF"/>
      <inkml:brushProperty name="tip" value="rectangle"/>
      <inkml:brushProperty name="rasterOp" value="maskPen"/>
    </inkml:brush>
  </inkml:definitions>
  <inkml:trace contextRef="#ctx0" brushRef="#br0">1249 403 14922,'-40'0'0,"0"-40"31,0 0 16,-1 0-31,1-1 0,0 41 15,40-40-16,-41 40 1,41-40 15,-40 40-15,40-41 0,-40 41 30,40-40-30,-41 40 0,1 0-1,0 0 32,-1 0 47,1 0 47,0 0-79,0 0-15,-1 0 0,82 0 250,-41 40-266,40-40-15,0 41-1,41-41 1,-41 0 15,-40 40-15,40-40-16,-40 40 15,41-40 1,-1 41-16,0-41 31,-40 40-15,41-40-1,-1 0 1,0 40 0,1-40 46,-41 40-62,0 1 31,40-41-15,0 40 0,1 0-1,-41 1 17,40-41-32,-40 40 15,40-40 1,-40 40-1,41 1 17,-1-1-17,-40 0 17,40-40-17,-40 41-15,40-41 31,-40 40-15,0 0 15,41 1-15,-1-41 125,-40 40-95,0-80 423,-40-1-469,40 1 16,-41 40-1,41-81-15,-40 81 0,0-40 16,0 40 0,40-40-16,-81-1 15,41 1 1,-1 40 0,1-40-1,0-1-15,-1 41 16,1-40-1,0 40 1,40-40 0,-41 40-1,1-41 17,0 1-17,-1 40 32,41-40-47,-40 40 31,0-40 1,-1 40-17,1-41 32,0 1 0,0 40-16,-1 0-15,41-40 15,-40 40-31,0 0 47,-1 0 15,1 0-30,40-41-17,-40 41 63,-1 0-31,1 0 16,40-40-48,-40 40 1,-1 0 31,1 0 47,40-40-63,-40 40 63,40-41-63,-41 41 47,1 0 63,0 0-1</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18:25.888"/>
    </inkml:context>
    <inkml:brush xml:id="br0">
      <inkml:brushProperty name="width" value="0.2" units="cm"/>
      <inkml:brushProperty name="height" value="0.4" units="cm"/>
      <inkml:brushProperty name="color" value="#FF00FF"/>
      <inkml:brushProperty name="tip" value="rectangle"/>
      <inkml:brushProperty name="rasterOp" value="maskPen"/>
    </inkml:brush>
  </inkml:definitions>
  <inkml:trace contextRef="#ctx0" brushRef="#br0">967 2702 0,'0'-41'250,"0"1"-203,41 0-16,-1-1 1,-40 1-17,40 40 1,-40-40 0,0-1 15,41 41-31,-41-40 15,40 40 1,-40-40 0,0-1-1,40 41 1,-40-40 0,0 0 46,41 40-31,-41-41 1,0 1-17,40 40 16,-40-40-15,40-1 31,-40 1 62,41 0-93,-41 0 0,0-1 15,0 1 63,0 0-32,0-1 110,40 41-156,-40-40-1,40-41 1,-40 41 328,40 0-329,-40-1 16,0 1-31,41-41 16,-41 41 0,0 0-16,0-41 15,0 41-15,40 0 16,-40-1 0,40 1-16,-40 0 15,0-1 1,41 1-1,-41 0-15,40-41 32,0 41-32,-40-1 15,41 1 17,-41 0 77,40 40-47,0 0-15,1 0 94,-41 40-47,0 0-79,0 1 17,0-1-17,-41-40 1,41 40-16,-40-40 15,40 41 1,0-1 31,-40 0-16,40 1 16,80-41 516,-39 0-548,-1 0 1,0 0-16,-40-41 15,41 41-15,-1 0 32,0-40-17,1 40 1,-1 0 15,0 0-15,1 0 15,-1 0-31,0 0 31,0 0 16,-40-40-47,41 40 31,-1 0-31,0 0 32,1 0-17,-1 0 1,0 0 0,1 0-1,-1 0 1,0 0-1,1 0 17,-1 0-32,0 0 31,1 0-15,-1 0-1,0 0 1,1 0-1,-1 0 1,0 0 15,1 0 16,-1 0-16,0 0 48,0 0-48,1 0-16,-1 0 17,-40 40-32,40-40 31,1 0 16,-1 0 93,0 0-108,1 0 15,-1 0-16,0 0 0,1 0 0,-1 0-15,-40 40 0,40-40-16,1 0 31,-1 0 0,0 0 16,1 0-31,-1 0 30,0 0 17,0 41-32,1-41-15,-1 0 296,0 0-280,1 0-17,-1 0 1,0 0-16,41-41 31,-41 41-15,1 0-1,39 0-15,1 0 16,0-40 0,-41 40-16,0 0 15,1-40-15,-1 40 16,0 0-1,0 0 1,1 0 15,-1 0-31,0 0 32,1 0 93,-1 0-79,0 0-14,1 0 15,-1 0-16,41 0 0,-41 0-15,0 0 15,1 0 0,-1 0-15,0 0-1,1 0 17,-1 0-1,0 0-15,1 0 15,-1 0 0,0 0 16,-40 40-31,40-40-16,1 0 15,-1 0 16,-40 40-31,40-40 16,-40 41 0,41-41-16,-1 0 31,0 0-31,-40 40 31,41-40-15,-1 0-16,0 0 31,-40 40-15,41-40-1,-1 0 32,0 0-31,1 0 31,-1 0-16,0 0 16,1 0 47,-1 0-63,0 0 47,0 0 16,1 0-94,-1 0 47,0 41 78,-40-1-32,0 0-30,-80-40-1,39 0-30,1 0-17,0 0 1,0 0-1,-1 0 1,1 0 125,0 0-79,-1 0-31,1 0-31,0 0 32,-1 0-17,1 0 17,0 0-17,-1 0 1,1 0-1,0 0-15,40 40 16,-41-40 0,1 0-16,0 0 15,-1 0 1,1 0 15,0 0 16,0 0-47,-1 0 16,1 0-16,-41 0 15,41 0 17,0 0-1,-1 0 16,1 0-32,0 0 1,-1 0 15,1 0-31,0 0 16,-1 0-1,1 0 32,0 0-31,40-40-16,-41 40 31,41-40-31,-40 40 16,0-40-16,-1 40 15,41-41 1,-40 41-16,0-40 31,0 40-15,-1-40 0,1 40 15,40-41-31,-40 1 15,-1 40 1,1-40 0,0 40 15,-1 0-15,1-41 15,0 41 0,-1 0 32,1 0-32,0 0 31,-1 0 32,1 0-78,0 0 15,-1 0-15,1 0 30,0 0-30,-1 0 0,1 0-1,0 0 1,0 0 31,-1 0-16,1 0 0,0 0 1,-1 0 30,1 0-31,0 0 47,-1 0-62,1 0 0,0 0 15,-1 0 0,1 0-31,0 0 16,-1 0-1,1 0 17,0 0-17,-1 0 1,1 0 0,0 0 15,0 0-31,-1 0 15,1 0 1,-41 0 0,41 0 15,0-40-15,-1 40-1,1 0 1,0 0 15,-1 0 141,1 0 78,0 0-234,-1 0-1,1 40 1,0-40-16,-41 41 15,81-1-15,-40-40 16,-1 40 0,1-40-16,40 41 15,-40-41 1,0 40 31,40 0-32,-41-40 1,1 0-16,0 0 125,-1 0-78,1 0-16,0 0-31,-1 0 110,1 0 15,0 0-79,-1 0-30,1 0 0,0 0 93,40 41 79,0-1-110,40-40 0,0 0-63,1 0 95,-1 0-1,0 0-46,1 0-48,-1 0 17,0 0 30,1 0-46,-1 0-1,0 0 32,1 0 63,-1 0-79,0 0 16,0 0-16,1 0 0,-1 0 32,0 0-32,1 0-15,-1 0 30,0 0-14,1 0-17,-1 0 32,0 0 78,1 0-62,-1 0-1,0 0-46,1 0 31,-1 0-32,0 0 1,1 0 0,-1 0 140,0 0-109,1 0 0,-1 0-32,0 0 1,0 0-1,1 0-15,-1 0 47,0 0-31,1 0 0,-1 0-1,0 0 1,1 0 78,-1 0-79,0 0 48,1 0-16,-1 0-1,0 40-30,1-40 0,-1 0 77,0 0-77,-40 40 0,41-40-1,-1 0 1,0 0 0,0 0-1,-40 41 1,41-41-16,-1 0 15,0 0 17,-40 40-17,41-40 32,-122 0 328,41 0-359,-41 0-16,1 0 15,-41-40 1,40 40-16,41 0 16,-41-41-16,0 1 15,-40 0 1,81 40-16,-81 0 16,81-40-16,-41 40 15,-40 0 1,41-41-16,39 41 15,-39 0-15,39 0 16,1 0 0,0-40-16,-1 40 15,1 0-15,0 0 16,-1-40 0,1 40-1,-41 0 1,41 0-16,-40 0 31,39 0-15,1 0-1,0 0-15,-1 0 16,1 0 0,0 0 46,-1-41-62,1 41 31,0 0 188,-1-40-141,1 40-78,40-40 16,-40 40 46,40-41-30,-41 41-32,41-40 15,-40 40 1,0-40-1,40-1 1,-41 1 15,41 0 16,-40 40-47,40-41 31,-40 41-15,-1-40 0,1 40-1,40-40 1,-40 40 0,0-41-1,-1 41 16,41-40 16,-40 0-31,0 40 0,40-41-1</inkml:trace>
</inkml:ink>
</file>

<file path=ppt/ink/ink3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17:57.927"/>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0 565 0,'0'-40'156,"0"-1"-93,40 41-32,-40-40 16,41 40-16,-41-40 0,40 40-15,0 0 31,-40-41-16,41 41-15,-1 0-1,0 0 17,0-40-1,1 40 0,-1 0-15,-40-40 46,40 40-46,1 0 109,-41-41-78,40 41-32,-40-40 17,40 40-17,-40-40 16,41 40 1,-1-41-1,0 1 0,1 40 0,-41-40 1,40 40 15,-40-41-16,40 41-16,1 0 17,-1 0-17</inkml:trace>
</inkml:ink>
</file>

<file path=ppt/ink/ink3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18:38.187"/>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0 0 0,'0'40'390,"0"1"-312,0-1 32,0 0-79,0 1 63,0-1-1,0 0-61,0 1-17,0-1 17,0 0 14,0 0-14,0 1-17,0-1 95,41-40-95,-41 40 1,0 1 78,40-1-63,-40 0 31,0 1 32,0-1 47,0 0-79,0 1 95,0-1-95,0 0 47,0 1-77,0-1 108,0 0-93,0 1 31,0-1-15,0 0-48,0 1 32,0-1 281,0 0 94,0 0-406,0 1 46,0-1-15</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18:43.415"/>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0 0 0,'0'40'438,"0"1"-298,0-1-61,0 0-48,0 1 16,0-1-16,0 0 16,0 1 31,0-1-47,0 0 0,0 1 63,0-1-16,0 0-46,0 0 124,0 1 344,0-1-344,0 0-125,0 1 126,0-1-95</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18:59.245"/>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0 0 0,'40'0'109,"-80"0"-93</inkml:trace>
</inkml:ink>
</file>

<file path=ppt/ink/ink36.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19.0407" units="1/cm"/>
          <inkml:channelProperty channel="Y" name="resolution" value="211.62791" units="1/cm"/>
          <inkml:channelProperty channel="T" name="resolution" value="1" units="1/dev"/>
        </inkml:channelProperties>
      </inkml:inkSource>
      <inkml:timestamp xml:id="ts0" timeString="2019-09-22T15:08:44.879"/>
    </inkml:context>
    <inkml:brush xml:id="br0">
      <inkml:brushProperty name="width" value="0.05" units="cm"/>
      <inkml:brushProperty name="height" value="0.05" units="cm"/>
      <inkml:brushProperty name="fitToCurve" value="1"/>
    </inkml:brush>
  </inkml:definitions>
  <inkml:trace contextRef="#ctx0" brushRef="#br0">0 0 0,'0'0'0,"0"0"15,0 0-15,0 0 0,0 0 16,0 0-16,0 0 0,0 0 16,0 0-16,0 0 0</inkml:trace>
</inkml:ink>
</file>

<file path=ppt/ink/ink37.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19.0407" units="1/cm"/>
          <inkml:channelProperty channel="Y" name="resolution" value="211.62791" units="1/cm"/>
          <inkml:channelProperty channel="T" name="resolution" value="1" units="1/dev"/>
        </inkml:channelProperties>
      </inkml:inkSource>
      <inkml:timestamp xml:id="ts0" timeString="2019-09-22T15:10:15.195"/>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68 0,'0'0'0,"0"0"0,0 0 0,0 0 15,0 0-15,0 0 16,0 0-16,0 0 0,0 0 15,0 0-15,0 0 0,0 0 16,0 0-16,0 0 0,0 0 16,0 0-16,0 0 0,0 0 15,0 0-15,0 0 0,0 0 16,0 0-16,0 0 0,0 0 16,0 0-16,0 0 15,0 0-15,0 0 0,331-52 16,-331 52-16,0 0 0,0 0 15,0 0-15,0 0 0,199-8 16,-160 8-16,1-7 0,0 7 16,0 0-16,-1 0 0,1 0 15,0 0-15,-1 7 0,1-7 16,13 0-16,0 8 16,0-1-16,0 1 0,0-1 15,0 0-15,13 1 0,-13-1 16,0 1-16,0-1 0,13 1 15,0-8-15,1 7 0,-1-7 16,0 0-16,0 8 0,14-1 16,-1 0-16,0 1 0,-12-8 15,-1 7-15,0 1 16,0-1-16,0 1 0,1-1 16,-1 8-16,0 0 0,0 0 15,-13 0-15,13-8 16,1 1-16,-15 6 0,1 1 0,0 0 15,0 0-15,0-7 0,0-1 16,-13 8-16,0 0 0,13-8 16,0 1-16,-14-8 15,1 0-15,0 0 0,-1 0 16,1 7-16,0 0 0,0-7 16,-1 0-16,-12 0 0,-1 0 15,1 0-15,-1 0 0,1 0 16,-1 0-16,1 0 15,-1 8-15,-26-8 0,27 7 0,-27-7 16,26 0-16,-26 0 16,27 0-16,-27 0 0,26 0 15,-26 0-15,27 0 0,-27 0 16,0 0-16,0 0 0,0 0 16,0 0-16,0 0 0,0 0 15,0 0-15,0 0 0,0 0 16,0 0-16,0 0 15,0 0-15,0 0 0,0 0 16,0 0-16,0 0 0,0 0 16,0 0-16,0 0 0,0 0 15,0 0-15,0 0 0,0 0 16,0 0-16,0 0 0,0 0 16,0 0-16,0 0 15,0 0-15,0 0 0,0 0 0,0 0 16,0 0-16,0 0 15,0 0-15,0 0 0,0 0 16,0 0-16,0 0 0,0 0 16,0 0-16,0 0 0,0 0 15,0 0-15,0 0 0,0 0 16,0 0-16,0 0 16,0 0-16,0 0 0,0 0 15,0 0-15,0 0 0,0 0 16,0 0-16,0 0 0,0 0 15,0 0-15,0 0 0,0 0 16,0 0-16,0 0 0,0 0 16,0 0-16,0 0 0,0 0 15,0 0-15,0 0 16,0 0-16,0 0 0,0 0 16,0 0-16,0 0 0,0 0 15,0 0-15,0 0 0,0 0 16,0 0-16,0 0 0,0 0 15,0 0-15,0 0 16,0 0-16,0 0 0,0 0 0,0 0 16,0 0-16,0 0 15,0 0-15,0 0 0,0 0 0,0 0 16,0 0-16,0 0 16,0 0-16,0 0 0,0 0 15,0 0-15,0 0 0,0 0 16,0 0-16,0 0 0,0 0 15,0 0-15,0 0 0,0 0 16,185 30-16,-185-30 16,0 0-16,0 0 0,0 0 15,0 0-15,0 0 0,0 0 16,0 0-16,0 0 0,0 0 16,0 0-16,0 0 0,0 0 15,0 0-15,0 0 0,0 0 16,0 0-16,0 0 0,0 0 15,0 0-15,0 0 16,0 0-16,0 0 0,0 0 0,0 0 16,0 0-16,0 0 15,0 0-15,0 0 0,0 0 16,0 0-16,0 0 0,0 0 16,0 0-16,0 0 15,0 0-15,0 0 0,0 0 0,0 0 16,0 0-16,0 0 15,0 0-15,0 0 0,0 0 16,0 0-16,0 0 0,0 0 16,0 0-16,0 0 0,0 0 15,0 0-15,0 0 0,0 0 16,0 0-16,0 0 0,0 0 16,0 0-16,0 0 0,0 0 15,0 0-15,0 0 16,0 0-16,0 0 0,0 0 15,0 0-15,0 0 0,0 0 16,0 0-16,0 0 0,0 0 16,0 0-16,0 0 0,0 0 15,0 0-15,0 0 0,0 0 16,0 0-16,0 0 0,0 0 16,0 0-16,0 0 15,0 0-15,0 0 0,0 0 16,0 0-16,0 0 0,0 0 15,0 0-15,185 179 0,-185-179 16,0 0-16,0 0 0,0 0 16,0 0-16,0 0 0,0 0 15,0 0-15,0 0 0,0 0 16,146 193-16,-146-193 16,0 0-16,0 0 0,0 0 0,0 0 15,0 0-15,0 0 16,0 0-16,0 0 0,0 0 15,106 186-15,-106-186 0,0 0 16,0 0-16,0 0 0,0 0 16,0 0-16,0 0 0,0 0 15,0 0-15,106 194 16,-106-194-16,0 0 0,0 0 16,0 0-16,0 0 0,66 126 15,-53-103-15,-13-23 0,27 30 16,-27-30-16,0 0 0,0 0 15,0 0-15,0 0 0,0 0 16,0 0-16,0 0 0,119 171 16,-119-171-16,26 37 15,-13-7-15,14 0 0,-1-1 16,1 1-16,-1 0 0,-12 0 16,12-1-16,1 1 0,-1 0 15,1 0-15,-1-1 0,-13 1 16,14 0-16,-1 0 0,1 0 15,-1-8-15,1 0 0,-1 1 16,1 6-16,-1 1 16,1-8-16,-1 8 0,0 0 15,1 0-15,-1 0 0,1-8 16,13 0-16,-1 8 0,1 0 16,0-8-16,-14 8 0,14 0 15,0-1-15,-1 1 16,1-8-16,0 8 0,0 0 0,-1 0 15,1 0-15,0-1 16,-1-6-16,1-1 0,0 0 16,0 1-16,13-1 0,-1 0 15,1-7-15,0 8 0,0-1 16,0 0-16,0 1 0,-13-9 16,13 1-16,0 0 0,0 0 15,0 0-15,0 0 0,0 0 16,-14 0-16,14-1 15,0 1-15,0 0 0,0 0 16,0 0-16,0 0 0,0 0 16,0 0-16,0 0 0,0-1 15,0 1-15,0-7 0,0-1 16,0 1-16,0-1 0,0 8 16,0 0-16,0 0 0,0 0 15,0-8-15,-1 1 16,1-1-16,14 0 0,-1 1 15,0-1-15,0 1 0,-13-1 16,0 1-16,13-1 0,1 1 16,-1-1-16,0 0 0,0 1 15,0-1-15,0 1 16,1-1-16,-14 1 0,0-1 16,0 1-16,0-1 0,-1 0 15,1 1-15,0-1 0,0 1 16,0-1-16,0 1 0,0-1 15,0 1-15,0-1 0,0 0 16,0 1-16,13-1 0,-13 1 16,0-1-16,0 1 15,0-1-15,0 1 0,0-8 0,0 0 16,0 0-16,0 0 16,0 0-16,0 0 0,0-8 15,-14 8-15,14 0 0,-13 0 16,0 0-16,0 0 0,12 8 15,-12-8-15,0 0 0,0 0 16,-1 0-16,1 0 16,0 0-16,-1 0 0,14 0 0,-13 0 15,13 0-15,-13 0 16,13 0-16,0 0 0,0 0 16,0 0-16,0 0 0,0 7 15,0 0-15,-1-7 0,1 0 16,0 0-16,0 0 0,0 0 15,0 0-15,0 0 16,0 0-16,0 0 0,0 0 0,0 0 16,0 8-16,0-8 15,0 0-15,0 0 0,0 0 16,0 0-16,0 0 0,0 0 16,13 0-16,0 7 0,0 1 15,-13-1-15,0 1 0,0-8 16,13 0-16,-13 0 15,0 0-15,0 0 0,13 0 0,-13 0 16,0 0-16,0 0 16,13 0-16,-13 0 0,0-8 15,0 8-15,0 0 0,0 0 16,0-7-16,0 7 0,0 0 0,0 0 16,0 0-16,-13 0 15,-1 0-15,1 0 0,0 0 16,13-8-16,0 1 0,-14-1 15,1 8-15,0 0 16,0 0-16,-1 0 0,1-7 16,0 0-16,-1 7 0,-12 0 15,-1 0-15,1 0 0,-1 0 16,1 0-16,13 0 0,-14 0 16,1 0-16,-1 0 15,1 0-15,-1 0 0,0 0 0,1 0 16,-1 0-16,1 0 15,-27 0-15,40 0 0,-14-8 16,1 1-16,-1 7 0,1-8 16,-1 8-16,0-7 0,1-1 15,-1 1-15,1-1 0,-1 1 16,1 7-16,-27 0 16,40 0-16,-40 0 0,39 0 15,-39 0-15,40 0 0,-14 0 16,1 0-16,-1 0 0,1 0 15,-1 0-15,1-7 0,-1-1 16,1 1-16,-1-1 0,1 1 16,-1 7-16,1 0 0,-1 0 15,1 0-15,-1 0 16,1-8-16,-1 1 0,1-1 0,-1 1 16,1 7-16,-1-7 15,1-1-15,-1 1 0,0-1 16,1 1-16,-1-1 0,1 1 15,-1-1-15,1 1 0,-1 0 16,-26 7-16,27-15 0,-27 15 16,40-15-16,-14 7 15,0 1-15,-26 7 0,40-15 16,-13 8-16,-1-1 0,1 1 16,-1-1-16,-26 8 0,27-15 15,-27 15-15,39-15 0,-39 15 16,27-29-16,-27 29 0,26-23 15,-26 23-15,27-29 0,-27 29 16,0 0-16,0 0 16,0 0-16,0 0 0,0 0 15,0 0-15,0 0 0,0 0 16,0 0-16,0 0 0,0 0 16,0 0-16,0 0 0,0 0 15,185-120-15,-185 120 0,0 0 16,0 0-16,0 0 0,0 0 15,0 0-15,0 0 16,0 0-16,0 0 0,0 0 16,0 0-16,0 0 0,0 0 15,185-186-15,-185 186 0,0 0 16,0 0-16,0 0 0,0 0 16,0 0-16,0 0 0,0 0 15,0 0-15,0 0 0,0 0 16,199-186-16,-199 186 15,0 0-15,79-59 0,-52 44 16,-14-7-16,0-1 0,1 1 16,-1 0-16,13-1 0,1 1 15,-1 0-15,1-1 0,-1 1 16,1 0-16,-1-1 0,1 1 16,-1 0-16,1-1 0,-1 1 15,1 0-15,-1-1 16,1 1-16,-1 0 0,1-1 15,-1 1-15,0 0 0,1-1 16,-1 8-16,1-7 0,-1 0 16,1-1-16,-1 1 0,1 0 15,-1-1-15,1 9 0,-1-1 16,1 0-16,-1 0 0,1-7 16,-14-1-16,0 1 15,14 0-15,-1-1 0,1 1 16,-1 0-16,1 7 0,-27 15 15,26-30-15,1 15 0,-1 0 16,-26 15-16,26-30 0,-26 30 16,27-29-16,-27 29 0,26-15 15,-26 15-15,27-15 0,-27 15 16,26-15-16,-26 15 16,0 0-16,0 0 0,0 0 15,0 0-15,0 0 0,0 0 16,0 0-16,0 0 0,0 0 15,0 0-15,0 0 0,0 0 16,186-104-16,-186 104 0,0 0 16,0 0-16,0 0 0,0 0 15,0 0-15,0 0 16,0 0-16,185-90 0,-185 90 16,0 0-16,0 0 0,0 0 15,0 0-15,0 0 0,0 0 16,185-96-16,-185 96 0,53-30 15,-26 15-15,-1 0 0,1 0 16,-1 0-16,1 0 16,-1 1-16,14-1 0,-14 0 15,14 7-15,0 1 0,0-1 16,-14 1-16,14 0 0,-14-1 16,1 8-16,-1 0 0,1 0 15,-1-7-15,14-1 0,0 1 16,-1 7-16,-12-8 15,13 1-15,-14 7 0,14 0 0,-14-8 16,1 1-16,-1 7 16,1 0-16,-1 0 0,14 0 15,-14 0-15,1-7 0,12 7 16,1 0-16,-13 0 0,-1 0 16,1 0-16,-1 0 0,1 0 15,-1 0-15,1 0 0,-1 7 16,0 0-16,1 1 15,-1-1-15,1 1 0,-1-8 16,1 0-16,-1 0 0,1 0 0,-27 0 16,40 0-16,-40 0 15,39 7-15,-39-7 0,27 8 16,-27-8-16,26 15 0,-26-15 16,27 14-16,-27-14 15,0 0-15,0 0 0,0 0 0,0 0 16,0 0-16,0 0 15,0 0-15,0 0 0,0 0 16,0 0-16,0 0 0,0 0 16,0 0-16,0 0 0,185 38 15,-185-38-15,0 0 0,0 0 16,0 0-16,0 0 0,0 0 16,0 0-16,0 0 15,0 0-15,0 0 0,0 0 16,0 0-16,0 0 0,0 0 15,0 0-15,0 0 0,0 0 16,0 0-16,0 0 0,0 0 16,0 0-16,0 0 0,0 0 15,0 0-15,0 0 16,0 0-16,0 0 0,0 0 16,0 0-16,0 0 0,0 0 15,0 0-15,0 0 0,0 0 16,0 0-16,0 0 0,0 0 15,0 0-15,0 0 0,0 0 16,0 0-16,0 0 0,0 0 16,0 0-16,0 0 15,0 0-15,0 0 0,0 0 0,0 0 16,185 0-16,-185 0 16,0 0-16,0 0 0,0 0 15,0 0-15,0 0 0,0 0 16,0 0-16,0 0 0,0 0 15,0 0-15,0 0 0,186 15 16,-186-15-16,0 0 16,0 0-16,0 0 0,0 0 15,0 0-15,0 0 0,0 0 16,0 0-16,0 0 0,0 0 16,0 0-16,0 0 0,0 0 15,0 0-15,0 0 0,0 0 16,0 0-16,0 0 0,0 0 15,0 0-15,0 0 16,0 0-16,0 0 0,0 0 0,0 0 16,0 0-16,0 0 15,0 0-15,0 0 0,0 0 16,0 0-16,185 0 0,-185 0 16,0 0-16,0 0 0,0 0 15,0 0-15,0 0 0,0 0 16,0 0-16,0 0 15,0 0-15,0 0 0,0 0 16,0 0-16,0 0 0,0 0 16,0 0-16,0 0 0,0 0 15,0 0-15,0 0 0,0 0 16,0 0-16,0 0 0,0 0 16,0 0-16,0 0 0,0 0 15,0 0-15,0 0 16,0 0-16,0 0 0,0 0 15,185 7-15,-185-7 0,0 0 16,0 0-16,0 0 0,0 0 16,0 0-16,0 0 0,0 0 15,0 0-15,0 0 0,0 0 16,0 0-16,0 0 0,0 0 16,0 0-16,0 0 15,0 0-15,0 0 0,0 0 16,0 0-16,0 0 0,0 0 15,0 0-15,0 0 0,0 0 16,0 0-16,0 0 0,0 0 16,0 0-16,0 0 0,0 0 15,0 0-15,186 45 0,-186-45 16,0 0-16,0 0 16,0 0-16,0 0 0</inkml:trace>
</inkml:ink>
</file>

<file path=ppt/ink/ink38.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19.0407" units="1/cm"/>
          <inkml:channelProperty channel="Y" name="resolution" value="211.62791" units="1/cm"/>
          <inkml:channelProperty channel="T" name="resolution" value="1" units="1/dev"/>
        </inkml:channelProperties>
      </inkml:inkSource>
      <inkml:timestamp xml:id="ts0" timeString="2019-09-22T15:10:34.636"/>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0,'0'0'0,"0"0"16,0 0-16,0 0 0,0 0 16,0 0-16,0 0 0,0 0 15,0 0-15,0 0 16,0 0-16,0 0 0,0 0 15,0 0-15,0 0 0,0 0 16,0 0-16,0 0 0,0 0 16,0 0-16,0 0 0,0 0 15,0 0-15,0 0 0,0 0 16,0 0-16,0 0 0,0 0 16,0 0-16,0 0 15,0 0-15,0 0 0,0 0 0,0 0 16,0 0-16,0 0 15,0 0-15,0 0 0,0 0 16,0 0-16,0 0 0,0 0 16,0 0-16,0 0 0,0 0 15,0 0-15,0 0 0,0 0 16,0 0-16,0 0 16,0 0-16,0 0 0,0 0 15,0 0-15,0 0 0,0 0 16,0 0-16,0 0 0,0 0 15,0 0-15,0 0 0,0 0 16,0 0-16,0 0 0,0 0 16,0 0-16,0 0 0,0 0 15,0 0-15,0 0 16,0 0-16,0 0 0,317 134 16,-317-134-16,0 0 0,0 0 15,0 0-15,0 0 0,0 0 16,186 0-16,-186 0 0,53 0 15,-27 0-15,1 0 0,-1 0 16,1 0-16,12 0 0,-12 0 16,-1 8-16,14-8 15,0 0-15,0 0 0,-1-8 16,1 8-16,0 0 0,-1 0 16,-12-7-16,-1 7 0,1 0 15,-1 0-15,1 0 0,-1 0 16,1 0-16,-1 0 15,1 7-15,12-7 0,1 0 0,0 0 16,0 0-16,-1 0 16,1 0-16,0 0 0,-1 0 15,1 0-15,0 0 0,0 0 16,-1 0-16,1 0 0,0 0 16,-1 0-16,1 0 0,0 0 15,0 0-15,-14 0 16,1 0-16,12 0 0,1 0 0,0 0 15,-1 0-15,1 0 16,0 0-16,-14 0 0,1 0 0,-1 0 16,1 0-16,-1 0 15,14 0-15,-14 0 0,14 8 16,-13-1-16,12-7 0,1 8 16,0-1-16,-14-7 15,1 0-15,-1 0 0,1 0 0,-1 0 16,14 0-16,0 0 15,-1 0-15,1 0 0,-13 8 16,12-8-16,1 0 0,-14 0 16,1 0-16,-1 7 0,1 0 15,-1 1-15,1-1 0,13 1 16,-1-1-16,-12 1 16,-1-1-16,1 1 0,12 6 15,-12-6-15,13-1 0,-14 1 16,1-1-16,-1 1 0,0-8 15,1 0-15,-1 0 0,1 0 16,-1 0-16,1-8 0,-1 1 16,1 7-16,-1 0 0,1 7 15,-1 1-15,1-1 16,-1 1-16,1-8 0,-1 0 0,1 7 16,-1 0-16,1-7 15,-1 0-15,1 0 0,-1 0 16,1 0-16,12 0 0,-12 0 15,-1 0-15,1-7 0,12 0 16,1-1-16,0 1 0,0 7 16,-1 0-16,1 0 0,0 0 15,-14 0-15,1 7 16,-1-7-16,1 0 0,-1 0 16,1 0-16,-1 0 0,1 0 15,-1 0-15,0 0 0,1 0 16,-1 0-16,1 0 0,-1 8 15,1-8-15,-1 0 0,1 0 16,-1 0-16,1 0 16,-1 7-16,1 0 0,-1 1 0,-26-8 15,27 0-15,-27 0 16,26 0-16,-26 0 0,27 7 16,-27-7-16,26 15 0,-26-15 15,0 0-15,0 0 0,0 0 16,0 0-16,0 0 0,0 0 15,0 0-15,0 0 16,0 0-16,0 0 0,0 0 0,0 0 16,185 8-16,-185-8 15,0 0-15,0 0 0,0 0 16,0 0-16,0 0 0,0 0 16,0 0-16,0 0 0,0 0 15,0 0-15,0 0 0,0 0 16,186 29-16,-186-29 15,0 0-15,0 0 0,0 0 0,0 0 16,0 0-16,0 0 16,0 0-16,0 0 0,0 0 15,0 0-15,0 0 0,0 0 16,0 0-16,0 0 0,185 0 16,-185 0-16,0 0 0,0 0 15,0 0-15,0 0 16,0 0-16,0 0 0,0 0 15,0 0-15,0 0 0,0 0 16,0 0-16,0 0 0,185 0 16,-185 0-16,0 0 0,0 0 15,0 0-15,0 0 0,0 0 16,0 0-16,0 0 0,0 0 16,0 0-16,0 0 15,0 0-15,0 0 0,0 0 0,0 0 16,0 0-16,186-14 15,-186 14-15,0 0 0,0 0 16,0 0-16,0 0 0,0 0 16,0 0-16,0 0 0,0 0 15,0 0-15,0 0 0,185 22 16,-185-22-16,0 0 16,0 0-16,0 0 0,0 0 15,0 0-15,0 0 0,186 0 16,-186 0-16,0 0 0,0 0 15,0 0-15,0 0 0,158 0 16,-131 7-16,-1-7 0,1 0 16,-1 0-16,1 0 0,-1 0 15,1 0-15,-1 0 16,1 0-16,-1 0 0,1 0 16,-1 0-16,1-7 0,-1 7 15,1 0-15,-1 0 0,1 0 16,-1 0-16,0 0 0,1 0 15,-1 0-15,1 0 16,-1 0-16,1 0 0,-1 0 16,1-8-16,-1 1 0,1 0 15,-1-1-15,1 1 0,-1-1 16,-26 8-16,27 0 0,-27 0 16,26-7-16,-26 7 0,0 0 15,0 0-15,0 0 0,0 0 16,0 0-16,0 0 0,0 0 15,0 0-15,199 15 0,-199-15 16,0 0-16,0 0 16,0 0-16,0 0 0,0 0 15,0 0-15,0 0 0,198 0 16,-198 0-16,0 0 0,0 0 16,0 0-16,0 0 0,0 0 15,0 0-15,199-23 0,-199 23 16,53 0-16,-27 0 0,1 0 15,-1 0-15,1 0 16,-1 0-16,1-7 0,-1-1 16,1 8-16,-1 0 0,1 0 15,12 0-15,1 0 0,0 0 16,-1 0-16,1 0 0,0 0 16,-14 0-16,1 0 15,13 0-15,-1 0 0,1 0 0,0 0 16,-1 0-16,1 0 15,0 0-15,-14 0 0,1 0 16,-1 0-16,1 0 0,13 0 16,-1 0-16,1 0 0,0 0 15,-1 0-15,1 0 0,13 0 16,0 0-16,0 0 0,0 0 16,0 8-16,0-1 0,0-7 15,-13 0-15,-1 0 16,14 0-16,0 0 0,0 8 15,-13-8-15,13 0 0,0 0 16,0 0-16,0 0 0,0 7 16,0-7-16,0 0 0,-1 0 15,1 0-15,-13 0 0,0 0 16,0 0-16,13 0 16,-1 8-16,1-1 0,0-7 0,0 0 15,0 0-15,0 8 16,0-1-16,0-7 0,0 0 15,0 0-15,0 0 0,0 7 16,0-7-16,0 8 0,0-8 16,0 0-16,0 0 0,0 0 15,0 0-15,0 0 0,0 0 16,0 0-16,-1 0 16,1 0-16,0 0 0,0 0 15,0 0-15,-13 0 0,0 0 16,13 0-16,0 0 0,0 0 15,0 0-15,0 0 0,-1 0 16,1 7-16,0 1 0,0-8 16,0 7-16,0 1 0,0-1 15,0 1-15,0-1 16,0 0-16,0 1 0,0-1 16,0-7-16,0 8 0,0-8 15,0 0-15,0 0 0,13 7 16,-13-7-16,0 0 0,0 0 15,0 8-15,0-8 0,13 0 16,0 0-16,0 0 0,1 0 16,-15 0-16,1 0 15,0 0-15,0 0 0,0 0 16,0 0-16,0 0 0,0 0 16,0 7-16,0-7 0,13 0 15,0 0-15,1 0 0,-1 0 16,-13 0-16,0 0 0,0 0 15,13 0-15,0 0 0,0 0 16,0 8-16,1-1 16,-1 8-16,0-15 0,0 0 15,0 0-15,1 7 0,-14-7 16,13 0-16,0 8 0,0-1 16,0 1-16,1-1 0,-14 1 15,-1-1-15,1-7 16,0 0-16,0 0 0,0 0 15,0 7-15,0 1 0,0-8 16,0 7-16,0 1 0,0-1 16,0-7-16,0 0 0,0 8 15,0-1-15,0 0 0,0 1 16,0-1-16,0 1 0,-14-1 16,14 1-16,-13-1 0,13-7 15,-13 8-15,-1-1 0,1-7 16,0 0-16,0 0 15,-1 0-15,1 7 0,13 1 16,-13-1-16,13 1 0,-14-1 16,1 1-16,0-1 0,0 1 15,-1-1-15,1 0 0,0 1 16,-1-8-16,1 7 16,0 1-16,0-8 0,-1 7 0,-12 1 15,-1-1-15,1 1 16,12-8-16,1 7 0,0 0 15,-14-7-15,1 0 0,13 8 16,-1-1-16,1 1 0,0-8 16,-14 0-16,1 7 0,-1 1 15,14-1-15,-14 1 0,14-8 16,-13 0-16,12 0 0,1 7 16,0 0-16,-14 1 15,1-1-15,-1 1 0,14-1 16,-14 1-16,1-1 0,12 1 15,1-1-15,0 0 0,0-7 16,-14 0-16,14 8 0,0-8 16,-1 0-16,-12 0 15,-1 0-15,14 0 0,0 7 0,-1-7 16,-12 8-16,13-1 16,-1 1-16,1-1 0,0 1 15,-14-1-15,14 0 0,-14 1 16,1-8-16,-1 7 0,1 1 15,13-1-15,-1 1 0,1-1 16,0 1-16,-1-1 16,1 0-16,-13-7 0,-1 0 0,1 0 15,-1 0-15,0 0 16,1 0-16,-1 0 0,1 8 16,-1-1-16,1 1 0,-1-1 15,1-7-15,-1 0 0,1 0 16,-1 0-16,1 8 0,-1-1 15,1-7-15,-1 0 16,-26 0-16,40 0 0,-14 0 0,-26 0 16,27 0-16,-27 0 15,26 0-15,-26 0 0,27 8 16,-27-8-16,26 0 0,-26 0 16,0 0-16,0 0 0,0 0 15,0 0-15,0 0 0,0 0 16,0 0-16,0 0 15,0 0-15,0 0 0,0 0 0,0 0 16,0 0-16,0 0 16,0 0-16,0 0 0,0 0 15,0 0-15,0 0 0,0 0 16,0 0-16,0 0 0,186 44 16,-186-44-16,0 0 0,0 0 15,0 0-15,0 0 16,0 0-16,0 0 0,0 0 15,0 0-15,0 0 0,0 0 16,0 0-16,0 0 0</inkml:trace>
</inkml:ink>
</file>

<file path=ppt/ink/ink39.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19.0407" units="1/cm"/>
          <inkml:channelProperty channel="Y" name="resolution" value="211.62791" units="1/cm"/>
          <inkml:channelProperty channel="T" name="resolution" value="1" units="1/dev"/>
        </inkml:channelProperties>
      </inkml:inkSource>
      <inkml:timestamp xml:id="ts0" timeString="2019-09-22T15:10:39.824"/>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2986 0,'0'0'0,"0"0"0,0 0 16,0 0-16,0 0 0,0 0 15,0 0-15,0 0 0,0 0 16,0 0-16,0 0 0,0 0 15,0 0-15,0 0 0,0 0 16,0 0-16,0 0 0,0 0 16,0 0-16,0 0 15,0 0-15,0 0 0,0 0 16,0 0-16,0 0 0,0 0 16,0 0-16,0 0 0,0 0 15,0 0-15,0 0 0,0 0 16,0 0-16,0 0 0,0 0 15,0 0-15,0 0 0,0 0 16,0 0-16,0 0 16,0 0-16,0 0 0,0 0 15,0 0-15,0 0 0,0 0 16,0 0-16,0 0 0,0 0 16,0 0-16,0 0 0,0 0 15,0 0-15,318 52 16,-318-52-16,0 0 0,0 0 0,0 0 15,0 0-15,0 0 16,185-7-16,-158-1 0,12 1 16,1 7-16,0 0 0,-1-8 0,1 1 15,0 0-15,0-1 16,-1 1-16,1 7 0,0-8 16,-1 1-16,1-1 15,0 8-15,0-7 0,-1 0 16,1 7-16,0 0 0,-1 0 15,14 0-15,0 0 0,0-8 16,0 1-16,-13-1 0,0 8 16,-1 0-16,14 0 0,0 0 15,0 0-15,-13 0 0,0 0 16,13-7-16,0 7 16,0 0-16,0 0 0,-1 0 0,1 7 15,0 1-15,0-1 16,0-7-16,0 0 0,0-7 15,0 7-15,0 0 0,0 0 16,-13 0-16,-1 0 0,14 0 16,0 0-16,0 0 0,0 0 15,0 0-15,-13 0 0,0 0 16,-1-8-16,1 1 0,0 7 16,0 0-16,-1 0 15,1-8-15,0 8 0,-1 0 16,1 0-16,0 8 0,0-8 15,-1 0-15,-12 7 0,-1 1 16,1-1-16,-1 1 0,1-1 16,-1-7-16,1 7 15,-1 1-15,1-8 0,-1 0 16,1 0-16,-1 0 0,-26 0 16,27 0-16,-27 0 0,26-15 15,-26 15-15,26 0 0,-26 0 16,27 0-16,-27 0 0,26 0 15,-26 0-15,27 0 0,-27 0 16,0 0-16,0 0 0,0 0 16,0 0-16,0 0 0,0 0 15,0 0-15,0 0 16,0 0-16,0 0 0,0 0 16,198 0-16,-198 0 0,0 0 15,0 0-15,0 0 0,0 0 16,0 0-16,0 0 0,186 22 15,-186-22-15,0 0 16,0 0-16,0 0 0,0 0 0,159 8 16,-133-8-16,1-8 15,-1 1-15,1 7 0,-1 0 16,1 0-16,-1 0 0,1 0 16,-1 0-16,0-8 0,1 1 15,-1 0-15,-26 7 0,27-15 16,-27 15-16,26-15 15,-26 15-15,27-15 0,-27 15 16,0 0-16,0 0 0,0 0 16,0 0-16,0 0 0,0 0 0,0 0 15,0 0-15,0 0 16,185-89-16,-185 89 0,0 0 16,0 0-16,0 0 0,0 0 15,0 0-15,0 0 16,0 0-16,0 0 0,0 0 15,0 0-15,186-90 0,-186 90 16,0 0-16,0 0 0,0 0 16,0 0-16,0 0 0,0 0 15,0 0-15,0 0 0,185-111 16,-185 111-16,0 0 0,0 0 16,0 0-16,0 0 15,0 0-15,0 0 0,0 0 16,0 0-16,0 0 0,0 0 15,185-172-15,-185 172 0,0 0 16,0 0-16,0 0 0,0 0 16,0 0-16,0 0 0,0 0 15,0 0-15,199-89 0,-199 89 16,0 0-16,0 0 16,0 0-16,0 0 0,0 0 15,0 0-15,0 0 0,0 0 16,0 0-16,0 0 0,185-156 15,-185 156-15,0 0 0,0 0 16,0 0-16,0 0 0,0 0 16,0 0-16,0 0 0,172-157 15,-145 143-15,-1-1 16,1-8-16,-1 8 0,1 1 16,-1-1-16,-26 15 0,40-38 15,-14 16-15,1 0 0,-1-1 16,1 1-16,-1 0 0,1-1 15,12 1-15,1 0 0,0-1 16,-14 1-16,1 0 0,-1 0 16,1-1-16,-1 1 15,1 0-15,-1-1 0,1 1 16,12 0-16,1-1 0,-13 1 16,-1 0-16,1-1 0,12 1 15,-12 0-15,-1-1 0,14 1 16,0 0-16,-1-8 0,1 7 15,0 1-15,0 0 0,-14-8 16,0 0-16,14 0 16,0 8-16,0 0 0,-1-1 0,1 1 15,0 0-15,-1-1 16,1 1-16,0 0 0,0 0 16,-1-1-16,1 1 0,0 0 15,0-8-15,-1 7 0,14 1 16,0 0-16,-13-1 0,0 1 15,-1 0-15,14-1 16,0-6-16,0 6 0,0 1 16,0 0-16,0-1 0,0 1 15,0 0-15,0-1 0,0 1 16,0 7-16,0 0 0,0-7 16,0 0-16,0-1 0,0 1 15,0 0-15,-1-1 0,1 8 16,0 8-16,0-8 15,0 0-15,0 0 0,0 0 16,0 1-16,0-1 0,0 0 16,0 0-16,13 7 0,0 1 15,1 0-15,-1 7 0,-13 0 16,13 0-16,-13-8 0,0 1 16,13-1-16,0 8 0,-13 0 15,0-7-15,0-1 16,0 1-16,13-1 0,0 8 15,1 0-15,-14 0 0,13 0 16,0 0-16,0-7 0,0 0 16,1-1-16,-14 1 0,13-1 15,0 1-15,0 7 0,0 0 16,1 0-16,-1 0 0,0 0 16,0 0-16,0 0 15,0 0-15,1 0 0,-1-8 0,0 8 16,0 0-16,0 0 15,1 0-15,-1 0 0,-13 0 16,13 0-16,0 0 0,0 0 16,1-7-16,-1-1 0,0 8 15,-13 0-15,0 0 0,0 0 16,13 8-16,0-1 16,0-7-16,-13 0 0,14 0 15,-14 0-15,13 0 0,0-7 16,0 7-16,-13 0 0,0 0 15,0-8-15,0 8 0,0 0 16,0 0-16,0 0 0,0 0 16,0 0-16,0 0 0,0 0 15,0 0-15,-14 0 16,1 0-16,13 8 0,0-1 16,0-7-16,0 0 0,0 8 15,-13-1-15,12 1 0,1-1 16,0 1-16,0-1 0,-13-7 15,0 0-15,-1 0 0,1 0 16,0 7-16,0 1 0,-1-1 16,1-7-16,13 8 15,0-1-15,-13 1 0,13-8 16,0 7-16,0 1 0,-14 6 16,14 1-16,0 0 0,0 0 15,-13-7-15,0-1 0,-1 0 16,1 8-16,0-7 0,13-1 15,0 8-15,0 0 0,0 0 16,-1 0-16,-12 0 16,0-1-16,0 1 0,-1 0 15,1 0-15,0 0 0,0 0 16,12 7-16,-12 1 0,0-1 16,0-7-16,-1 0 0,1 7 15,13 0-15,0 1 16,0-1-16,-13 0 0,-1 1 0,1-1 15,0 0-15,-1 1 16,1 6-16,0 1 0,0 0 16,-1 0-16,14 0 0,-13-1 15,0 1-15,-1 0 0,1 0 16,0-1-16,0 1 0,-1 0 16,1 0-16,0-1 0,-1 9 15,1-9-15,0 1 16,0 7-16,-1 1 0,1-9 15,0 1-15,0 0 0,-1 0 16,1 0-16,0-1 0,-1 1 16,1 0-16,-13 0 0,-1-1 15,14 1-15,-1 0 0,-12-8 16,13 1-16,-1-1 16,1 0-16,-13 1 0,-1-1 0,14 0 15,-1 1-15,1 6 16,0 1-16,0 0 0,-1-8 15,-12 1-15,-1 6 0,1 1 16,-1 0-16,1 0 0,12-1 16,1 1-16,-13 0 0,-1 0 15,14 0-15,-14-1 16,14 1-16,0 0 0,-1 0 16,-12-1-16,13 1 0,-1 0 15,1 0-15,0 7 0,0 0 16,-14 0-16,14 1 0,-14-1 15,14 0-15,-14 0 0,1 0 16,13 1-16,-1-1 0,-12 0 16,13 8-16,-14-1 15,14-6-15,-14 6 0,1 1 16,-1-8-16,1 0 0,-1 1 16,1 6-16,-1-7 0,1 1 15,-1-1-15,14 0 0,-1 0 16,1 8-16,0-8 0,0 0 15,-1 1-15,-12-1 0,-1 0 16,1 0-16,-1 0 16,14-7-16,0 7 0,-1 1 0,1-1 15,0 0-15,-14 0 16,14-7-16,-14 0 0,1 0 16,13-1-16,-1 1 0,-12 0 15,13 0-15,-1 0 0,1-1 16,0 1-16,-1 0 0,-12-8 15,13 1-15,-14-1 16,1-7-16,-1 0 0,1 7 0,-1 0 16,1-7-16,-1 0 15,0 7-15,1-7 0,-1 8 16,1-9-16,-1 1 0,1 0 16,-1 0-16,-26-15 0,27 30 15,-27-30-15,40 30 0,-40-30 16,26 29-16,-26-29 0,26 15 15,-26-15-15,27 23 0,-27-23 16,26 15-16,-26-15 16,27 14-16,-27-14 0,0 0 15,0 0-15,0 0 0,0 0 16,0 0-16,0 0 0,0 0 16,0 0-16,0 0 0,0 0 15,0 0-15,0 0 16,0 0-16,0 0 0,0 0 15,0 0-15,0 0 0,0 0 16,0 0-16,0 0 0,0 0 16,0 0-16,0 0 0,0 0 15,0 0-15,0 0 0,0 0 16,0 0-16,0 0 0,0 0 16,0 0-16,0 0 15,0 0-15,0 0 0,0 0 16,0 0-16,0 0 0,0 0 15,0 0-15,0 0 0,0 0 16,0 0-16,0 0 0,0 0 16,0 0-16,0 0 0,0 0 15,185 134-15,-185-134 0,0 0 16,0 0-16,0 0 16,0 0-16,0 0 0,0 0 15,0 0-15,0 0 0,0 0 16,0 0-16,0 0 0,0 0 15,0 0-15,0 0 0,0 0 16,186 45-16,-186-45 0,0 0 16,0 0-16,0 0 0,0 0 15,0 0-15,0 0 16,0 0-16,0 0 0,0 0 16,0 0-16,0 0 0,0 0 15,0 0-15,0 0 0,0 0 16,0 0-16,0 0 0,0 0 15,0 0-15,0 0 0,0 0 16,0 0-16,0 0 0,0 0 16,0 0-16,0 0 15,0 0-15,0 0 0,0 0 0,0 0 16,0 0-16,0 0 16,0 0-16,0 0 0</inkml:trace>
</inkml:ink>
</file>

<file path=ppt/ink/ink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21:14.247"/>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41 0 0,'0'40'469,"0"-1"-454,0 1 1,0 0 0,0-1-1,0 1 1,0 0-1,0 0 17,0-1-32,0 1 31,0 0-31,0-1 16,0 1-1,0 0 1,0-1-1,0 1 1,0 0-16,0 39 16,0-39 15,0 0-15,0-1 15,0 1 0,0 0-15,0-1-1,0 41 1,0-41 15,-39 1-15,39 0 15,0-1-15,0 1 15,0 0 31,0-1-15,39-39 328,1 0-359,0 0 0,-1 0-16,1 0 15,0-39 1,39-1-16,1 40 15,-1 0-15,-39-40 16,39 1 0,40 39-16,-40-40 15,1 40 1,39 0-16,-40-40 16,80 1-1,-80 39-15,80-40 16,-40 40-16,0 0 15,40 0 1,0-40-16,0 40 16,-40 0-16,39 0 15,-39 0 1,0 0-16,1 0 16,-41 0-16,40 0 15,0 0 1,-40 0-16,40 0 15,-39 0 1,39 0-16,0 0 16,0 0-16,0 0 15,-40 0 1,41 0-16,-41 0 16,40 0-16,0 0 15,-40 0 1,40-39-16,-39 39 15,39-40 1,0 40-16,-40-40 16,1 40-16,-1 0 15,0 0 1,-39-39-16,40 39 16,-41 0-1,1 0-15,0 0 16,39 0-1,0 0 470,1 0-470,-1 0-15,0 0 16,1 0 0,-40 0-16,39 39 15,0 1-15,-39-40 16,39 40 0,1-40-16,39 39 15,0 1 1,0 0-16,-40-40 15,40 39 1,-79-39-16,79 40 16,-40-40-16,-39 40 15,40-1 1,-1-39-16,-39 40 16,-1-40-16,41 0 15,-41 40 1,1-40-16,0 0 15,-1 39-15,1-39 16,39 0 0,-39 0-1,40 40 1,-41-40-16,1 0 16,39 0-1,-39 0 1,39 0-16,-39 0 31,0 0-15,-1 0-16,1 0 15,0 0 1,-1 0 0,1 0 30,0 0 48,0 0-47,-1 0 312</inkml:trace>
</inkml:ink>
</file>

<file path=ppt/ink/ink4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19:22.413"/>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0 689 0,'40'0'250,"1"0"-203,-1 0 0,0 0-47,1 0 31,-1 0 0,0 0 0,1 0-31,-1 0 32,0 0-1,1 0 47,-1 0-62,0 0-1,1 0 16,-1 0 1,0 0-17,0 0 17,1 0 14,-82 0 204,1 0-234,0 0 0,0 0 15,-1 0-15,1 0-1,0 0 16,-1 0 32,1 0 15,0 0-31,40-40-31,-41 40-1,1 0 16,0 0 16,-1 0-31,1 0 46,0 0 95,-1 0 202,1 0-312,40-40 281,0-1-281,40 41 0,1 0 15,-1 0 16,0 0-15,1 0-32,-1 0 47,0 0-15,-40-40-32,41 40-31,-1 0 31,0 0 47,1 0-46,-1 0-1,0 0-15,1 0-1,-1 0 16,0 0 1,0 0-17,1 0 17,-1 0-1,0 0 0,1 0 0,-1 0 1,0 0-1,1 0-16,-1 0 1,0 0 15,1 0 1,-1 0-1,0 0-16,1 0 1,-1 0 15,0 0 1,1 0-17,-1 0 1,0 0 31,0 0-16,1 0 0,-1 0-15,0 0 31,1 0-16,-1 0 0,0 0-31,1 0 31,-1 0 1,0 0-1,1 0-15,-1 0-1,0 0 1,1 0 15,-1 0-15,0 0 31,1 0-16,-1 0 0,0 0-31,1 0 31,-1 0 1,0 0-1,0 0-16,1 0 1,-1 0 0,0 0 15,1 0 0,-1 0 32,0 0-32,1 0 16,-1 0 0,0 0-32,1 0 48,-1 0-32,0 0 16,1 0-31,-1 0 15,0 0 31,1 0-46,-1 0 0,-40-40-16,40 40 15,1 0 32,-1 0 0,0 0-31,0 0 15,1 0 63,-1 0-32,0 0-31,1 0 1,-1 0 14,0 0 1,1 0-31,-1 0 15,0 0 16,1 0-31,-1 0 15,0 0 0,1 0-15,-1 0-1,0 0 17,1 0 15,-1 0-16,0 0 0,0 0 0,1 0-15,-1 0 15,0 0-15,1 0 15,-1 0-15,0 0-1,1 0 17,-1 0 14,0 0-30,1 0 15,-1 0 1,0 0-1,1 0-31,-1 0 31,0 0 0,1 0 1,-1 0-17,0 0 63,1 0-31,-41-41-47,40 41 31,0 0-31,-40-40 32,40 40-17,1 0 1,-1 0 15,0-40-15,1 40-1,-1 0 17,0-41-1,1 41 0,-1 0-15,0 0-1,-40-40 1,41 40 15,-1 0 16,0-40-31,1 40 15,-1 0-15,0 0 31,1 0-32,-1 0 48,0 0 62,-40-41-125,41 1 62,-1 40-31,0 0 79,-40-40-16,0 0 15,40 40-109,-80 0 281,0 40-265,0-40-16,-1 40 31,1-40-31,0 0 16,40 40-1,-41 1-15,1-41 32,40 40-17,-40-40 1,-1 0-1,41 40 1,-40-40 15,40 41-15,-40-41 0,-1 0 46,41 40-46,0 0 15,-40-40-15,0 0 15,40 41-16,-41-41 17,41 40-17,-40-40 1,0 40 15,-1 1-31,1-41 31,40 40-31,-40-40 32,40 40-32,-41-40 15,1 0 1,40 41-16,-40-41 16,40 40-1,-40-40-15,-1 40 31,1-40-31,0 0 16,-1 41 15,1-41 1,0 0-32,-1 40 31,1-40-31,0 0 15,-1 40-15,-39-40 16,39 0 15,1 0-15,0 0 0,-1 0-1,1 0 16,0 0-15,-1 0 0,1 0-1,0 0 1,0 0 0,-1 0-1,1 0-15,0 0 16,-1 0-1,-39 0 17,39 0-17,1 0 1,0 0-16,-1 0 31,1 0-15,0 0-1,-1 0 17,1 0-17,0 0 1,-1 0 15,1 0-15,0 0-1,0 0 17,-1 0-17,1 0 79,40 41 0,0-1 31,40-40-110,1 0 17,-1 0-1,-40 40-15,40-40 15,0 40-16,1-40 17,-1 0 30,0 0-15,-40 41-16,41-41-31,-1 0 32,0 0-17,1 0 1,-1 0 15,0 40 0,1-40 1,-1 0 30,0 0-46,-40 40-1,41-40 48,-41 41-32,40-41-15,-40 40 46,40-40-46,1 0 15,-1 40 47,0-40-31,0 0 0,1 0-31,-1 0 30,0 0 423,1-40-391,-1 40-46,-40-40-32,0-1 31,40 41-31,-40-40 47,41 40-32,-41-40 1,0-1 15,40 41-15,-40-40-16,0 0 31,0 0-15,0-1 15,0 1-31,0 0 31,0-1-15,0 1 15,0 0-15,40-1 15,-40 1 0,41 40 0,-41-40 16,40 40-15,-40-41-17,40 41 1,1-40 15,-1 40-15,0 0 31,1-40-32,-1 40 1,0 0-1,-40-41 1,41 41-16,-1 0 31,-40-40-15,40 40 0,0-40-16,1 40 31,-1 0 0,-40-41-15,40 41 15,1 0-15,-41-40 15,40 40-16,0 0 32,1-40 0,-1 40-31,0-41 15,1 41 0,-1 0 32,0 0-48,1 0 32,-1 0 47,0 0-63,1-40-15,-1 40 15,0 0 32,-40-40-16,41 40-32,-1-40 48,-40-1-32,40 41-15,0 0 15,1 0 16,-41-40 15,40 40-46,0 0 187,1 0-94,-1 0-62,0 0 16,1 0-48,-1 0 63,0 0 16</inkml:trace>
</inkml:ink>
</file>

<file path=ppt/ink/ink4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19:41.961"/>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81 283 0,'40'0'234,"0"0"-172,0 0-30,1 0-1,-1 0 16,-40 40-32,40-40 1,1 0 0,-1 0 15,-40 41 0,40-41-31,1 0 63,-1 0-16,-40 40-16,40-40 0,1 0 32,-41 40-63,40-40 15,0 0-15,-40 40 16,41-40-16,-1 0 15,-40 41 1,81-41-16,-81 40 16,40-40-1,0 0-15,0 0 16,-40 40 15,41-40 16,-1 0-16,-40 41-15,40-41-16,1 0 31,-41 40-15,40-40-1,-40 40 17,40-40-32,1 0 62,-41 41 1,40-41-63,0 0 47,-40 40-32,0 0 48,41 1-48,-1-1 17,-40 0-1,40-40-31,1 0 15,-41 41-15,40-1 16,-40 0 0,0 1 156,40-41-126,-40 40-30,0 0 31,41-40 15,-41 41-30,40-41-17,0 0 63,-80 0 516,0 0-578,-1 0-1,1 0 1,0-41 47,-1 1-1,1 40-31,0-40-15,-1 40 0,41-41-1,-40 41-15,0 0 16,-1-40 15,1 0 0,0 40-15,-1-41-16,1 41 62,40-40-30,-40 40-17,-1 0 1,1-40 15,40-1 0,-40 41-15,0 0 15,-1 0 1,1-40-32,0 40 31,-1 0-31,1 0 15,0-40 1,-1 40-16,1 0 31,0 0-31,-1 0 16,41-41 0,-40 41-1,0 0 16,-1-40 251,1 40-251,0 0-15,-1 0 62,1 0 140,40-40 298,0-1-438,0 1 47,0 0-94,0-1 1,0 1 296,0 0-313,0 0 17,0-1-17,0 1 48,0 0-32,-40-1 0,40 1 47,40 40 360,0 0-422,1 0 15,-1 0 0,0 0 0,1 0 32,-1 0-32,0 0 0,1 0 63,-1 0-31,0 40-17,-40 1 1,41-41-31,-1 40 0,0-40 15,1 40-16,-1-40 17,-40 41-1,40-1 16,-40 0 47,41-40-79,-1 0 16,0 40 16,0 1-15,-40-1-17,41-40 1,-1 0-1,-40 40 1,40-40 0,1 0 31,-82 0 296,1 0-327,0 0 0,-1 0-1,1 0 1,0 0-1,0 0 17,-1-40-17,41 0 1,-40 40 0,0 0-16,-1 0 31,1-41-16,0 41 17,-1 0-17,1-40 17,0 40 77,40-40-93,0 0 30,-41 40-14,1-41-17,0 1 17,-1 40-1,41-40-16,0-1 17,-40 41-32,0 0 62,40-40-62,-41 40 31,1 0 126,40-40-95,-40 40 1,0 0 202,40-41-140,-41 41-93,41-40-32,-40 40 203,40-40-94,-40 40-15,80 0 609,0 0-672,1 0-15,-1 0 15,0 0 63,0 0-47,1 0-32,-1 40 17,0-40-1,-40 40-31,41-40 31,-41 41 0,40-41-15,0 0 0,-40 40-16,41 0 31,-41 1-16,40-41 1,-40 40-16,40-40 16,1 40 15,-41 1 16,40-41-32,-40 40 17,40 0-1,-40 0 63,41-40-79,-1 0 32,-40 41-31,40-1 15,1-40 0,-41 40-15,40-40 31,0 0-32,-40 41 64,40-41-48,-80 0 375,0 0-390,0 0-1,-1 0 1,1 0 15,0 0-15,-1 0 15,1 0 0,0 0 1,-1 0-1,1 0 31,0 0 32,-1 0-63,1 0-15,0 0 15,-1 0 63,82 0 484,-1 0-453,0 0-78,-40 40-16,41-40 0,-41 40-31,40-40 16,-40 41 31,40-41 0,1 0-16,-41 40 0,40-40 47,-40 40-62,0 1 31,40-41 0,-40 40-16,41-40-15,-1 0 31,-40 40-1,40-40 33,-40 41-48,41-41 63,-41 40-94,0 0 46,40 1 95,0-41-94,-40 40 0,40-40 0,-40 40-16,0 1 16,41-41-47,-1 0 109,0 0-62,1 40 62,-1-40-46,0 0 46,1 0-77,-41 40 61,40-40-61,-40 40 61,40-40-93,1 0 500,-1 0-453,0 0 141,1 0 140,-1 0-219</inkml:trace>
</inkml:ink>
</file>

<file path=ppt/ink/ink4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42.939"/>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0 971 0,'41'0'125,"-1"0"-15,0 0-48,1 0-31,-1 0 16,0 0-16,1 0 1,-1 0 15,0 0-1,-40-41-30,40 41 0,1-40 15,-1 40 47,0 0-31,1-40-31,-1 40 30,0-41-30,1 41 31,-1 0-16,-40-40-15,40 40-1,-40-40 1,41 40 0,-1 0 15,0 0 47,1 0-31,-1 0-31,0 0 46,-40-41-46,41 41 15,-1 0 16,0 0-16,-40-40 47,41 40-62,-1 0 15,0-40 0,0 40 1,-40-41-1,41 41 47,-1-40-31,0 40 0,1 0-32,-41-40 1,40 40 0,0 0 30,-40-41-14,41 41 30,-41-40-62,40 40 47,0 0 47,-40-40-32,41 40-30,-1 0 30,0 0-15,1 0 15,-1 0-15,-40-41 0,40 41-16,1 0 1,-1-40-1,0 40 16,1 0 47,-1 0-63,-40-40 0,40 40-31,-40-40 31,40 40 1,1 0 14,-41-41-14,40 41-17,0 0 1,1 0 15,-41-40-31,40 40 63,-40-40-48,0-1 32,40 41-31,1 0 15,-41-40 0,40 40 32,0 0 62,1 0-31,-1 0-48,0 0 48,1 0-16,-82 0 375,1 0-437,0 40-16,40 1 16,-41-41-16,-39 0 15,80 40 1,-41-40-16,1 0 16,40 40-1,-40-40-15,-1 0 16,41 41-16,-40-1 15,0-40-15,-1 0 16,1 40 0,0-40-1,0 40 32,-1 1-31,1-1-1,0-40 1,-1 0 0,1 40 15,0-40 0,-1 0-15,1 41-1,0-1 1,-1-40 15,41 40-15,-40-40-16,40 41 16,-40-41-1,-41 40 1,81 0-1,-40-40-15,-1 41 16,1-1 15,0-40-15,-1 40 46,41 1-46,-40-41 0,0 40-1,0-40-15,40 40 16,-41-40 0,1 0-1,0 41 16,-1-41 1,41 40-17,-40-40-15,-41 40 16,41 1 15,0-41-31,-1 40 16,1-40-1,0 0 1,-1 0-16,1 0 31,0 0-31,-1 0 16,1 0 0,0 0 15,-1 0 0,41 40 78,0 0-15,41-40-63,-1 0 1,0 0-1,1 0 31,-1 0-15,0 0 0,1 0 47,-41 41 0,40-41-63,-40 40-15,40-40 15,-40 40 0,41-40 0,-41 41 1,0-1 46,40-40-47,-40 40 31,0 1-30,40-41 15,1 40-1,-1-40 79,-40 40-93,40-40 46,-40 41 62,41-41-124,-1 0 78,-40 40-63,0 0 125,40-40-124,-40 41 77,41-41-47,-41 40-15,0 0-15,40-40-1,-40 41 63,40-41-94,-40 40 156,40-40-109,-40 40 46,0 0-30,41-40-32,-41 41 16,40-41 0,-40 40-16,40-40 0,-40 40 141,41-40-172,-41 41 125,0-1 47,40-40-172,-40 40 110,40-40-32,1 0-31,-41 41-1,40-41 64,-40 40 30,40-40-77,-40 40 78,41-40-110,-41 41 31,40-41-15,-40 40-16,0 0 16,40-40-31,-40 41 78,41-41-63,-41 40 0,40 0 32,-40 1-32,0-1 63,40-40-63,-40 40-15,41-40 15,-41 41 16,40-41 0,-40 40-16,0 0 16,0 0 546,40-40-577,1 41 47,-1-41-48,-40 40 16,0 0 1,40-40-17,-40 41 48,40-41-48,-40 40 48,41-40-16,-1 40 0,-40 1-16,40-1 47,1-40 31,-41 40-93,0 1 62,40-41-78,-40 40 47,40-40-16,1 0 63,-41 40-78,40-40 31,0 0 15,-40 41-62,41-41 47,-1 0 31,0 0 16,-40 40-47,41 0 0,-1-40-32,0 0 48,-40 41-32,41-41-15,-1 0 77,-40 40-61,40-40-1,0 0 31,1 0-15,-41 40-31,40-40-1,0 0 79,1 0-63,-41 41 16,40-1 47,0-40-47,-40 40 0,41-40-47,-1 0 31,0 0 0,-40 40-15,0 1 31,41-41-47,-1 0 94,0 40-48,1-40 48,-41 40-63,40-40 32,0 0 31,1 0-47,-1 0 15,0 0-15,1 0 0,-1 0-32,0 0 48,0 0-16,1 0 31,-1 0-78,0 0 31,1 0 0,-1 0 16,0 0-31,1 0 0,-1 0 15,-40 41-16,40-41 1,1 0 47,-1 0 93,0 0 16,1 0-125,-1 0-16,0 0 0,-40 40-15,41-40-1,39 0 17,-80 40-17,41-40 1,-1 0 1328,0 0-1282,0 0-15,-40 41-31,41-41 124,-41 40-77,0 0-48,40-40 17,-40 41 61,40-41-61,1 0 14,-41 40-30,40-40 203,0 0-110,1 0-31,-1 0-62,0 0 93,1 0-15,-1 0-47,0 0-31,-40 40 15,41-40 16,-1 0 15,0 0-31,1 0-15,-1 0 15,0 0 16,0 0 16,1 0-16,-1 0 78,-80 0 218,-1 0-343,1 0 32,0 0-17,0 0 16,-1 0-31,41-40 47,-40 40-47,0 0 63,-1 0-1,1 0-30,0 0 14,-1 0 1,1 0-15,0 0-17,40-40 16,-41 40 1,1 0 15,0 0 31,40-41-78,-41 41 15,41-40 17,41 40 155,-1 0-171,0 0-1,1 0 1,-1 0 0,0 0 15,1 0-16,-1 0 32,0 0-31,1 0 0,-1 0 15,0 0-16,1 0 1,-1 0 31,-40 40 0,40-40-47,0 0 47,1 0-32,-41 41 1,40-41 0,0 0 30,-40 40-30,0 0 31,41-40-31,-1 41 15,-40-1 31,40-40-30,1 0 30,-41 40-62,40-40 16,0 0 15,1 0-15,-1 0 30,0 0 33,1 0-17,-1 0-31,0 0 63,1 0-31,-1 0-1,0 0-31,1 0 47,-1 0-31,0 0 63,0 0-32,1 0-16,-1 0 16,0 0 32</inkml:trace>
</inkml:ink>
</file>

<file path=ppt/ink/ink4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44.528"/>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4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45.229"/>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4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45.983"/>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80 0,'0'-40'94,"40"0"-94</inkml:trace>
</inkml:ink>
</file>

<file path=ppt/ink/ink4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46.700"/>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2 81 0,'0'-41'62,"0"1"-46,40 40 0</inkml:trace>
</inkml:ink>
</file>

<file path=ppt/ink/ink4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47.401"/>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4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49.068"/>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4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51.195"/>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21:32.919"/>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5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52.329"/>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5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52.930"/>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0 161 0,'40'-81'15,"1"81"17,-1-80-32,0 80 15</inkml:trace>
</inkml:ink>
</file>

<file path=ppt/ink/ink5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53.601"/>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41 0,'41'0'63,"-41"-41"-63</inkml:trace>
</inkml:ink>
</file>

<file path=ppt/ink/ink5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54.302"/>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5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55.066"/>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5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56.501"/>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5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57.388"/>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5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58.190"/>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41 0,'40'0'63,"-40"-41"-48</inkml:trace>
</inkml:ink>
</file>

<file path=ppt/ink/ink5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58.807"/>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80 0,'0'-40'31,"41"40"-15,-41-40-16,40 40 15</inkml:trace>
</inkml:ink>
</file>

<file path=ppt/ink/ink5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1:59.731"/>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41 0,'0'-41'47</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15:18.384"/>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0 457 0,'41'0'328,"-1"0"-297,0 0-15,1 0-1,-1 0 16,0 0-15,1 0 0,39 0-1,-39 0 1,-1 0 0,0 0-16,1 0 31,39 0-31,-40 0 31,1 0-15,-1 0-1,0 0 1,1 0 15,-1 0-15,0 0-1,1 0 1,-1 0 0,0 0-1,1 0-15,-1 0 16,0 0 0,1 0-16,-1 0 15,0 0-15,1 0 16,-1 0-1,40 0 1,-39 0 0,-1 0 15,0 0-31,1 0 16,-1 0-1,0 0 16,1 0-31,-1 0 16,0 0 15,1 0-15,-1-40-16,0 40 16,1 0-1,-1 0-15,0 0 16,-40-40-1,41 40 1,-1 0-16,0 0 47,1 0 15,-1 0-15,0-41-31,-40 1-16,40 40 16,1-40-1,-1 40 1,0 0 15,1 0 32,-1 0-17,0 0 48,1 0-63,-1 0 1,0 0-1,1 0 0,-1 0-15,0 0-1,-40 40 1,41-40 0,-1 0-1,0 40 1,1-40 0,-1 0 46,0 0 1,-40 41-17,41-41-46,-1 0 32,0 0-17,0 0 1,1 40 0,-1-40 15,0 0-16,1 0-15,-1 0 16,41 40 0,-41-40 15,-40 41-31,40-41 31,-80 0 141,-81 0-172,0 0 16,0 0-1,0 0-15,41 0 16,-41 0 0,40 0-16,-80 0 15,40 0 1,-41 0-16,1 0 15,40 0-15,-40 0 16,40 0 0,0 0-16,40 0 15,1 0 1,-1 0-16,1 40 16,39-40-1,-39 0 1,39 0-1,-39 0 1,39 0 15,1 0-15,0 0 0,-1 0-1,1 0 1,0 0-1,-1 0 1,1 0 0,0 0 15,-1 0-15,1 0-1,0 0 1,0-40 15,-41 40-15,41 0-1,-41-41 17,41 41-1,-1 0 16,1-40 15,0 40-31,40-40-15,-41 40 31,41-41 125,0 1-78,41 40-63,-1 0-31,0 0 31,1-40-15,-1 40-1,0 0 1,-40-41 15,41 41-31,-1 0 16,0 0-1,1 0 17,-1 0-17,-40-40 1,40 40-16,0 0 31,1 0-31,-1 0 31,-40-40 1,40 40-32,1 0 15,-1 0 32,0 0-47,1 0 16,-1 0 15,0 0 0,1 0-15,-1 0 0,0 0 30,1 0-30,-1 0 0,0 0 15,1 0-15,-1 0-1,0 40-15,0-40 16,1 40 15,-1 1 0,0-41-31,1 0 32,-1 0-17,-40 40 1,40-40-1,1 0-15,-1 0 32,0 40-17,1-40 1,-1 0-16,0 0 31,1 41 0,-1-41-31,0 0 32,1 0-17,-1 0 17,0 0-1,1 0-16,-1 0 17,0 0-17,0 0 32,1 0-31,-1 0-1,0 0 17,41 0-1,-41 0 0,1 0-15,-1 0-16,0 0 15,1 0 1,-41 40 0,40-40-1,0 0 1,1 0 15,-1 0 0,-40 40 1,40-40 358,1 0-374,-1 0 0,0 0-1,1 0 1,-1 0-1,0-40 1,0 0 15,1 40-15,-1-41 0,0 41-16,1 0 31,-1-40-16,0 40 17,1 0 15,-41-40-32,40 40 1,0 0 15,1 0 0,-1 0 16,0 0 0,1 0 0,-1 0-16,0 0 16,1 0 0,-41 40-16,40-40-15,0 0-1,0 0 32,-40 40-15,41-40-17,-1 0 1,0 0-1,1 0 17,-41 41-32,40-41 15,0 0 1,1 0 0,-1 0 15,0 0 16,-40 40 78,0 0-63,-40-40 16,40 41-62,-40-41-16,-1 0 16,1 0-1,0 0 16,-1 0-15,1 0 0,0 0-1,-1 0 1,1 0 15,0 0-15,0 0 31,-1 0 62,1 0-62,0 0-16,-1 0 0,1 0 1,0 0-17,-1 0 1,1 0 15,0 0 0,40-41 282,40 41-282,0-40-15,1 40-1,-1 0 17,0 0-1,1 0 16,-1 0-32,0 0 17,1 0 15,-1 0 15,0 0-46,0 0 31,1 0-16,-1 0 0,0 0 0,1 0-15,-1 0 15,0 0 0,1 0-15,-1 0 0,0 0 15,1 0 0,-41 40 0,40-40-15,0 0 0,1 0 15,-1 0 16,0 0-16,1 0-15,-1 0 31,0 0 15,1 0 1,-1 0-48,0 0 32,0 0-16,1 0 407,-1 0-407,0 0-15,1 0-1,-1 0 17,0 0-32,1 0 15,-1 0 1,41 0 15,-41 0-15,0 0 15,1 0-15,-1 0-1,0 0 1,1 0 31,-1 0-32,0 0 32,1 0-16,-1 0 1,0 0-1,0 0-31,1 0 31,-1 0 16,0 0-31,1 0-16,-1 0 31,0 0-15,1 0 15,-1 0-31,0 0 47,1 0-16,-1 0 16,0 0-32,1 0 32,-1 0 16,0 0-16,1 0-47,-1 0 31,0 0 0,0 0 0,1 0-31,-1 0 16,0 0 0,1 0-1,-1 0 1,0 0 0,1 0-1,-1 0 16,0 0-15,1 0 31,-1 0 0,0 0 62,1 0-46,-1 0 77,0 0 1,1 0 187,-1 0-281,-40-40-16,0 0 500,0-1-468,0 1-1,-40 40-30,40-40-1,0-1 0,0 1 32,0 0-32,0-1 63,0 1-47,0 0 15,-41 40 376,1 0-392,0 0 1,-1 0-31,1 0 0,0 0 46,-1 0 141,1 0-187,0 0 31,-1 0-32,1 0 1,0 0 0,-1 0 30,1 0 95,0 0-110,-1 0-15,1 0 31,0 0-16,0 0 0,-1 0-31,1 0 47,0 0 0,-1 0-16,41 40-15,-40-40 0,0 0-1,40 40 1,-41-40 15,1 0 63,0 0-63,-1 41-15,1-41-1,0 0 17,-1 0 14,1 0-14,0 0 15,-1 0 15,1 0 16,0 0-78,0 0 31,-1 0 32,1 0-32,0 0-15,-1 0 15,1-41 32,0 41-17,-1 0 17,41-40-32,-40 40-31,0 0 94,-1 0-16,1 0-47,0 0 1,-1 0 30,1 0-31,0 0-15,-1 0 15,1 0 32,40 40-48,-40-40 1,-1 0 15,1 41-15,0-41 62,0 0-16,-1 0-15,1 0-31,0 0 15,-1 0 0,1 0 1,0 0 30,-1 0 16,1 0 16,40-41 140,0 1-171,40 40 437,1 0-438,-1 0 1,0 0-1,1 0 17,-1 0-48,0 0 0,1 0 47,-1 0-31,0 0 16,0 0-48,1 0 16,-1 0 48,0 0-1,1 0-31,-1 0-16,0 0 16,1 0-16,-1 0 16,0 0-32,1 0 17,-1 0 15,0 0 15,1 0-46,-1 0 46,0 0 1,1 0-32,-1 0 16,0 0-16,1 0 16,-1 0 15,0 0-62,0 0 16,1 0 47,-41 40-63,40-40 15,0 0 16,1 0 16,-1 0 0,0 0-16,1 0 1,-1 0-1,0 0 63,-40 41 609</inkml:trace>
</inkml:ink>
</file>

<file path=ppt/ink/ink6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2:00.579"/>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6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2:01.397"/>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41 0,'40'-41'94</inkml:trace>
</inkml:ink>
</file>

<file path=ppt/ink/ink6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2:02.853"/>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6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2:03.801"/>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6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2:04.525"/>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41 0,'40'0'63,"-40"-41"-63,41 41 31</inkml:trace>
</inkml:ink>
</file>

<file path=ppt/ink/ink6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2:05.188"/>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6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2:06.044"/>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6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2:06.777"/>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6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2:07.478"/>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40 0,'0'-40'94</inkml:trace>
</inkml:ink>
</file>

<file path=ppt/ink/ink6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2:08.334"/>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16:14.513"/>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242 528 0,'0'-40'531,"0"-1"-500,0 1 16,0 0-47,0-1 47,40 41-31,-40-40 15,0 0 0,0-1-15,40 41-1,-40-40 17,41 40 15,-41-40-32,40 40 32,0-41-16,-40 1 16,41 40 0,-41-40-16,40 40 297,0 0-234,0 0-47,-40 40 141,0 0-110,0 1 0,0-1-47,0 0 32,-40-40-48,40 41 16,-40-41 1,40 40-17,-40-40 17,-1 40 30,1-40-46,40 41 46,-40-41-31,40 40 79,-41-40-63,41 40 0,-40-40 15,0 0 1,40 41-63,-41-41 62,41 40-46,0 0 15,-40-40 0,40 41 47,-40-41-31,40 40 203,0 0-172,0 0-46,0 1 61,0-1-30,0 0-16,0 1 0,0-1-1,0 0-14,0 1 30,0-1-15,0 0-31,0 1 62,0-1 78,40-40-156,0 0 125,-40 40-109,0 1 46,41-41-46,-1 0 31,-40 40 62,0 0-31,0 1-15,0-1-32,0 0 16,0 1 47,0-1-48,0 0-30,0 0 62,0 1-15,40-41 15,-40 40-63,0 0 32,0 1 47,0-1 94,41-40-173,-41 40 79,40-40-47,0 0 93,1 0-46,-41 41-78,40-41 62,0 0-31,0 0-32,1 0 17,-1 40 15,0-40 46,1 0-46,-41-40 422,-41 40-453,41-41-16,-40 41 31,40-40 0,-40 40-15,-1-40 46,1 40-62,0-41 31,40 1 1,-40 40-32,40-40 62,-41 40-46,1 0 31,40-41-16,-40 1 31,40 0-15,0 0 63,0-1-79,-41 41-15,41-40 15,0 0-16,-40-1 48,0 41-47,-1-40 30,1 40-14,0 0-17,40-40 1,-41 40 31,1 0 31,0 0 109,40 40 173,0 0-329,40-40-15,-40 41-1,0-1 32,0 0 0,40-40-31,-40 41 15,41-41-15,-41 40-1,0 0 1,40-40 15,-40 40-15,0 1 62,40-41-47,-40 40 32,0 0-32,41-40-31,-1 41 78,-40-1 16,0 0-1,40 1-46,-40-1 31,0 0 79,41-40-32,-41 41-94,40-41 94,0 0-78,1 0 47,-1 0-1,0 0 17,0 0-63,1 0 62,-1 0-47,0 0 17,1 0-33,-1 0 470</inkml:trace>
</inkml:ink>
</file>

<file path=ppt/ink/ink7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2:08.998"/>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ink/ink7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2:22.678"/>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0,'40'0'359,"1"0"-265,-1 0-16,0 0 31,1 0-93,-1 0 62,0 0-31,1 0 47,-1 0-63,0 0 16,1 0-16,-1 0 16,0 0-31,-40 41 31,41-41-32,-1 0 79,0 0-16,1 40-15,-1-40-17,-40 40-30,40-40 15,1 0 32,-1 0-16,0 0 0,0 0 46,1 0 17,-1 0 62,0 0-79,-40 41-61,41-41 30,-1 0 47,0 0 1,1 0-48,-1 0 79,0 0 62,1 0-78,-1 40-94,0-40 94,-40 40 16,41-40-79,-1 0 79,0 0-94,-40 41 47,41-41-79,-1 0 95,-40 40-48,40-40 141,1 0-93,-1 0-17,0 0 17,0 0 15,1 0-63,-1 0 1,0 0 46,1 0-31,-1 0-15,0 0 46,1 0 16,-1 0-15,0 0-17,1 0-46,-1 0 47,0 0 0,1 0 15,-1 0-62,0 0 47,1 0 15,-1 0-15,0 0-47,0 0 109,1 0 344,-1 0-453,0 0-16,1 0 0,-1 0-15,0 0 0,1 0-1,-1 0 126,0 0-63,1 0-62,-1 0-1,0 0 79,1 0-63,-1 0 32,0 0-32,1 0 47,-1 0 31,0 0 1,1 0-79,-1 0 78,0 0 1,0 0-16,-40 40-32,41-40-15,-1 0 0,0 0 31,-40 40-62,41-40 46,-1 0 32,0 0-32,1 0 32,-1 0 15,0 0 48,1 0-79,-1 41 78,-40-1-109,40-40 750,1 0-766,-1 0-15,0 0 15,1 0 0,-1 0 79,0 0-110,1 0 203,-1 0-156,0 0-1,0 0-30,1 0 15,-41 40-31,40-40 16,0 0 15,1 0 0,-1 0 79,0 0-1,1 0-15,-1 0-78,0 0 30,1 0 1,-1 0 47,0 0-31</inkml:trace>
</inkml:ink>
</file>

<file path=ppt/ink/ink7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2:39.415"/>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0,'41'0'594,"-41"40"-547,40-40-32,-40 41 17,0-1-1,40 0 16,-40 1-16,41-1 32,-41 0-17,0 1 33,40-41-64,-40 40 1,40-40 31,-40 40 0,41-40 15,-1 41 79,-40-82 390,-40 41-531,40-40 16,0 0 15,-41-1 63,41 1 15,0 0 94,41 40 141,-1 0-219,0 0-63,0 0-46,-40 40 0,41 0 15,-1 1 16,-40-1-16,40-40 31,-40 40-15,0 1 47,41-41-78,-41 40 15,0 0-15,0 1 30,40-41-46,-40 40 32,0 0-1,40-40 16,-40 40-47,0 1 47,41-41 0,-41 40-16,40-40-16,0 0 32,-40 40-15,41-40 14,-1 41 17,-40-1-16,40-40 0,1 0 31,-41 40-31,40-40 0,-40 41 15,40-41-31,-40 40 16,41-40 16,-41 40-63,40-40 62,-40 41 1,40-41-32,-40 40 31,41 0 17,-41 1-48,40-41 63,-40 40-63,40-40 31,-40 40-15,40-40 0,-40 41 31,41-41-78,-41 40 31,40-40 32,-40 40-63,40-40 31,1 0 79,-41 41-79,40-41 47,-40 40-62,40-40 62,-40 40-47,41-40-15,-41 40 93,40-40-93,-40 41 15,0-1 16,40-40-32,-40 40 17,41 1 30,-1-41 1,-40 40-32,40 0 16,-40 1-16,41-41-15,-41 40-1,40-40 1,0 0 46,-40 40-46,41-40 62,-41 41 0,40-41-62,0 0 46,0 0-15,-40 40-31,41-40 62,-41 40-31,40-40 15,0 0 32,-40 41-78,41-41 31,-1 0 484,0 0-516,1 0 1,-1 0 0,0 0-1,1 0 1,-1 0 15,0 0-15,1 0 31,-1 0-16,-40 40 0,40-40-15,1 0-1,-41 40 1,0 1 15,40-41 1,-40 40 14,40-40 1,-40 40-15,41-40 46,-41 41-78,40-41 93,-40 40-14,40-40-79,0 0 31,1 0 16,-41 40-47,40-40 15,0 0 32,1 0 0,-1 0 47,0 0-63,-40 40 0,41-40-15,-1 0 15,-40 41 0,40-41-15,-40 40 0,41-40-1,-1 0 17,-40 40-17,40-40-15,1 0 31,-1 0 188,0 0-172,1 0 0,-1 0 0,0 0-16,1 0 0,-1 0 1,0 0 14,0 0 33,1 0-48,-41 41-16,40-41 17,0 0-17,1 40 32,-1-40-31,-40 40-1,40-40 17,1 0-17,-1 0 1,0 41 0,1-41 15,-1 0 16,0 0-32,1 0 17,-1 0 30,0 40-31,1-40 1,-1 0-1,0 0 16,0 0 0,1 0-16,-1 0-16,0 0 32,1 0-15,-1 0-17,0 0 48,1 0-16,-1 0 437,0 0-453,1 0-31,-1 0 31,0 0 79,1 0-48,-1 0-46,0 0 15,1 0 32,-1 0-16,0 0-32,1 0 32,-1 0 0,0 0-31,-40 40-1,40-40 1,1 0-1,-41 41-15,40-41 16,0 0 47,1 0 46,-1 0-62,0 0 78,1 0-31,-1 40-1,0-40-30,-40 40-1,41-40-15,-1 0 47,-40 41-47,40-1 78,1-40-78,-41 40-16,40 1 94,0-41-31,-40 40-79,41-40 79,-41 40-78</inkml:trace>
</inkml:ink>
</file>

<file path=ppt/ink/ink7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5:11.121"/>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7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5:16.01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7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5:19.040"/>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7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5:24.150"/>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7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9-22T17:25:27.088"/>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46:05.047"/>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0 154 0,'40'0'219,"0"0"-203,-1 0-1,1 0-15,0 0 16,-1 0-16,1 0 15,39 0 1,1 0-16,-1 0 16,0 0-1,1 0-15,-1 0 16,40 0-16,-39 0 16,39 0-1,39 0-15,-38 0 16,38 0-16,1 0 15,79 0 1,-39 0-16,-41 0 16,120 0-1,-119 0-15,119 0 16,-1 0-16,-78 0 16,79 0-1,0 0-15,-120 0 16,80 0-1,1 0-15,-41 0 16,-39 0-16,79 40 16,-79-40-1,-1 0-15,80 0 16,-79 0 0,0 0-16,0 0 15,0 0-15,79 0 16,-80 0-1,1 0-15,0 0 16,0 0 0,-1 0-16,1 0 15,40 39-15,-41-39 16,1 0-16,0 0 16,0 40-1,39-40-15,-39 0 16,-40 0-1,40 0-15,-1 0 16,-39 0-16,40 0 16,0 0-1,0 0-15,39 0 16,-79 0 0,119 0-16,-119 0 15,80 0-15,-80-40 16,40 40-1,-1-39-15,1 39 16,-40-40 0,40 40-16,39 0 15,-39 0-15,0 0 16,0 0 0,-40 0-16,39-40 15,-39 40-15,1 0 16,38 0-1,41-39-15,-80 39 16,39 0 0,-38 0-16,38-40 15,-39 40-15,0 0 16,1 0 0,38 0-16,-39 0 15,0 0 1,0 0-16,-39 0 15,39 0-15,0 0 16,0 0 0,-40 0-16,40 0 15,-39 0-15,-1 0 16,40 0 0,-39 0-16,-1 0 15,40 0 1,-79 0-16,39 0 15,0 0-15,1 0 16,-1 0 0,40 0-16,-39 0 15,-1 0 1,0 0-16,1 0 16,-1 0-16,1 0 15,-1 0 1,0 0-16,-39 40 15,39-40-15,1 0 16,-1 0 0,-39 0-16,-1 39 15,41-39 1,-40 40-16,39-40 16,0 0-16,1 0 15,-41 0 1,41 0-16,-1 0 15,1 0 1,39 0-16,-80 40 16,41-40-16,-41 0 15,80 0 1,-39 0-16,-1 0 16,0 0-1,41 0-15,-41 0 16,0 0-16,1 0 15,-1 0 1,40 0-16,-39 0 16,-41 0-16,41 0 15,-41 0 1,41 0-16,-41 0 16,41 0-1,-41 0 1,1 0-16,0 0 31,-1 0-31,1 0 16,0 0-1,-1 0 32,1 0 0</inkml:trace>
</inkml:ink>
</file>

<file path=ppt/ink/ink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79275" units="1/cm"/>
          <inkml:channelProperty channel="T" name="resolution" value="1" units="1/dev"/>
        </inkml:channelProperties>
      </inkml:inkSource>
      <inkml:timestamp xml:id="ts0" timeString="2019-09-22T15:46:10.802"/>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82 0 0,'0'40'203,"0"0"-203,39 39 31,-39-39-15,0 79-16,0-79 16,0 39-1,0 0-15,0 40 16,0-39 0,0-1-16,0 40 15,0-40-15,0 41 16,0-1-1,0 0-15,0 0 16,0-40 0,0 40-16,0-39 15,0 78-15,0-78 16,0 78 0,0 1-16,0-79 15,0 78-15,0-78 16,0 39-1,0 0-15,0-40 16,0 40 0,0 0-16,0 40 15,0-80-15,0 40 16,-39 1 0,39-41-16,-40 40 15,40 0-15,0-79 16,0 79-1,0-79-15,0-1 16,0 1 0,0 0-16,0-1 15,0 1 1,0 0 0,0-1-16,0 1 15,0 0 1,0-1-1,-40 1-15,40 0 16,0-1 0,0 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679CA5-90FF-4969-A4B5-13234BED6BDD}" type="datetimeFigureOut">
              <a:rPr lang="en-US" smtClean="0"/>
              <a:t>11/11/2023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8E53D-D7B3-4480-B900-07D32E92D0E5}" type="slidenum">
              <a:rPr lang="en-US" smtClean="0"/>
              <a:t>‹#›</a:t>
            </a:fld>
            <a:endParaRPr lang="en-US"/>
          </a:p>
        </p:txBody>
      </p:sp>
    </p:spTree>
    <p:extLst>
      <p:ext uri="{BB962C8B-B14F-4D97-AF65-F5344CB8AC3E}">
        <p14:creationId xmlns:p14="http://schemas.microsoft.com/office/powerpoint/2010/main" val="124061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Subelement</a:t>
            </a:r>
            <a:r>
              <a:rPr lang="en-US" baseline="0" dirty="0"/>
              <a:t> T5  </a:t>
            </a:r>
            <a:r>
              <a:rPr lang="en-US" baseline="0"/>
              <a:t>FCC Electrical </a:t>
            </a:r>
            <a:r>
              <a:rPr lang="en-US" baseline="0" dirty="0"/>
              <a:t>Principles. </a:t>
            </a:r>
            <a:r>
              <a:rPr lang="en-US" dirty="0"/>
              <a:t>Technician Training</a:t>
            </a:r>
            <a:r>
              <a:rPr lang="en-US" baseline="0" dirty="0"/>
              <a:t> Slides for 2022 </a:t>
            </a:r>
            <a:r>
              <a:rPr lang="en-US" dirty="0"/>
              <a:t>Question Pool  Good through</a:t>
            </a:r>
            <a:r>
              <a:rPr lang="en-US" baseline="0" dirty="0"/>
              <a:t> June 30, 2026  Assembled by Washington Ham Trainers, Daniel Stevens KL7WM.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err="1"/>
          </a:p>
        </p:txBody>
      </p:sp>
      <p:sp>
        <p:nvSpPr>
          <p:cNvPr id="4" name="Slide Number Placeholder 3"/>
          <p:cNvSpPr>
            <a:spLocks noGrp="1"/>
          </p:cNvSpPr>
          <p:nvPr>
            <p:ph type="sldNum" sz="quarter" idx="10"/>
          </p:nvPr>
        </p:nvSpPr>
        <p:spPr/>
        <p:txBody>
          <a:bodyPr/>
          <a:lstStyle/>
          <a:p>
            <a:fld id="{70F8E53D-D7B3-4480-B900-07D32E92D0E5}" type="slidenum">
              <a:rPr lang="en-US" smtClean="0"/>
              <a:t>1</a:t>
            </a:fld>
            <a:endParaRPr lang="en-US"/>
          </a:p>
        </p:txBody>
      </p:sp>
    </p:spTree>
    <p:extLst>
      <p:ext uri="{BB962C8B-B14F-4D97-AF65-F5344CB8AC3E}">
        <p14:creationId xmlns:p14="http://schemas.microsoft.com/office/powerpoint/2010/main" val="3405285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97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6E631913-235E-4F7A-AE6B-3A6772D03C79}" type="slidenum">
              <a:rPr lang="en-US" altLang="en-US">
                <a:solidFill>
                  <a:srgbClr val="000000"/>
                </a:solidFill>
                <a:latin typeface="Times New Roman" pitchFamily="16" charset="0"/>
              </a:rPr>
              <a:pPr eaLnBrk="1" hangingPunct="1"/>
              <a:t>77</a:t>
            </a:fld>
            <a:endParaRPr lang="en-US" altLang="en-US">
              <a:solidFill>
                <a:srgbClr val="000000"/>
              </a:solidFill>
              <a:latin typeface="Times New Roman" pitchFamily="16" charset="0"/>
            </a:endParaRPr>
          </a:p>
        </p:txBody>
      </p:sp>
      <p:sp>
        <p:nvSpPr>
          <p:cNvPr id="25497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D13585D4-0C62-4434-99E4-0238DCEDEFF1}" type="slidenum">
              <a:rPr lang="en-US" altLang="en-US" sz="1200">
                <a:solidFill>
                  <a:srgbClr val="FFFFFF"/>
                </a:solidFill>
              </a:rPr>
              <a:pPr algn="r" eaLnBrk="1" hangingPunct="1">
                <a:buClrTx/>
                <a:buFontTx/>
                <a:buNone/>
              </a:pPr>
              <a:t>77</a:t>
            </a:fld>
            <a:endParaRPr lang="en-US" altLang="en-US" sz="1200">
              <a:solidFill>
                <a:srgbClr val="FFFFFF"/>
              </a:solidFill>
            </a:endParaRPr>
          </a:p>
        </p:txBody>
      </p:sp>
      <p:sp>
        <p:nvSpPr>
          <p:cNvPr id="254980" name="Rectangle 2"/>
          <p:cNvSpPr txBox="1">
            <a:spLocks noGrp="1" noRot="1" noChangeAspect="1"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4981" name="Text Box 3"/>
          <p:cNvSpPr txBox="1">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Potential – Voltage or Electromotive force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Units are Volts named after Count Alessandro Giuseppe Antonio Anastasio Volta (Italian Inventor), invented the baterry.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Flow – Current, measured in amps, named after </a:t>
            </a:r>
            <a:r>
              <a:rPr lang="en-US" altLang="en-US" b="1">
                <a:latin typeface="Calibri" pitchFamily="34" charset="0"/>
                <a:ea typeface="Lucida Sans Unicode" charset="0"/>
                <a:cs typeface="Lucida Sans Unicode" charset="0"/>
              </a:rPr>
              <a:t>André-Marie Ampère</a:t>
            </a:r>
            <a:r>
              <a:rPr lang="en-US" altLang="en-US">
                <a:latin typeface="Calibri" pitchFamily="34" charset="0"/>
                <a:ea typeface="Lucida Sans Unicode" charset="0"/>
                <a:cs typeface="Lucida Sans Unicode" charset="0"/>
              </a:rPr>
              <a:t> (French) scientist and mathematician.  I is used as the abbreviation because it referred to the </a:t>
            </a:r>
            <a:r>
              <a:rPr lang="en-US" altLang="en-US" i="1">
                <a:latin typeface="Calibri" pitchFamily="34" charset="0"/>
                <a:ea typeface="Lucida Sans Unicode" charset="0"/>
                <a:cs typeface="Lucida Sans Unicode" charset="0"/>
              </a:rPr>
              <a:t>Intensity</a:t>
            </a:r>
            <a:r>
              <a:rPr lang="en-US" altLang="en-US">
                <a:latin typeface="Calibri" pitchFamily="34" charset="0"/>
                <a:ea typeface="Lucida Sans Unicode" charset="0"/>
                <a:cs typeface="Lucida Sans Unicode" charset="0"/>
              </a:rPr>
              <a:t> of the current.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Power – Measured in Watts, named after James Watt (Scottish/British) inventor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0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11C31F45-5DB6-46E0-807B-9B1A24576694}" type="slidenum">
              <a:rPr lang="en-US" altLang="en-US">
                <a:solidFill>
                  <a:srgbClr val="000000"/>
                </a:solidFill>
                <a:latin typeface="Times New Roman" pitchFamily="16" charset="0"/>
              </a:rPr>
              <a:pPr eaLnBrk="1" hangingPunct="1"/>
              <a:t>78</a:t>
            </a:fld>
            <a:endParaRPr lang="en-US" altLang="en-US">
              <a:solidFill>
                <a:srgbClr val="000000"/>
              </a:solidFill>
              <a:latin typeface="Times New Roman" pitchFamily="16" charset="0"/>
            </a:endParaRPr>
          </a:p>
        </p:txBody>
      </p:sp>
      <p:sp>
        <p:nvSpPr>
          <p:cNvPr id="25600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5AD87CC7-82AD-4B62-AAC2-B5129CFB120E}" type="slidenum">
              <a:rPr lang="en-US" altLang="en-US" sz="1200">
                <a:solidFill>
                  <a:srgbClr val="FFFFFF"/>
                </a:solidFill>
              </a:rPr>
              <a:pPr algn="r" eaLnBrk="1" hangingPunct="1">
                <a:buClrTx/>
                <a:buFontTx/>
                <a:buNone/>
              </a:pPr>
              <a:t>78</a:t>
            </a:fld>
            <a:endParaRPr lang="en-US" altLang="en-US" sz="1200">
              <a:solidFill>
                <a:srgbClr val="FFFFFF"/>
              </a:solidFill>
            </a:endParaRPr>
          </a:p>
        </p:txBody>
      </p:sp>
      <p:sp>
        <p:nvSpPr>
          <p:cNvPr id="256004" name="Rectangle 2"/>
          <p:cNvSpPr txBox="1">
            <a:spLocks noGrp="1" noRot="1" noChangeAspect="1"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05" name="Text Box 3"/>
          <p:cNvSpPr txBox="1">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Potential – Voltage or Electromotive force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Units are Volts named after Count Alessandro Giuseppe Antonio Anastasio Volta (Italian Inventor), invented the baterry.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Flow – Current, measured in amps, named after </a:t>
            </a:r>
            <a:r>
              <a:rPr lang="en-US" altLang="en-US" b="1">
                <a:latin typeface="Calibri" pitchFamily="34" charset="0"/>
                <a:ea typeface="Lucida Sans Unicode" charset="0"/>
                <a:cs typeface="Lucida Sans Unicode" charset="0"/>
              </a:rPr>
              <a:t>André-Marie Ampère</a:t>
            </a:r>
            <a:r>
              <a:rPr lang="en-US" altLang="en-US">
                <a:latin typeface="Calibri" pitchFamily="34" charset="0"/>
                <a:ea typeface="Lucida Sans Unicode" charset="0"/>
                <a:cs typeface="Lucida Sans Unicode" charset="0"/>
              </a:rPr>
              <a:t> (French) scientist and mathematician.  I is used as the abbreviation because it referred to the </a:t>
            </a:r>
            <a:r>
              <a:rPr lang="en-US" altLang="en-US" i="1">
                <a:latin typeface="Calibri" pitchFamily="34" charset="0"/>
                <a:ea typeface="Lucida Sans Unicode" charset="0"/>
                <a:cs typeface="Lucida Sans Unicode" charset="0"/>
              </a:rPr>
              <a:t>Intensity</a:t>
            </a:r>
            <a:r>
              <a:rPr lang="en-US" altLang="en-US">
                <a:latin typeface="Calibri" pitchFamily="34" charset="0"/>
                <a:ea typeface="Lucida Sans Unicode" charset="0"/>
                <a:cs typeface="Lucida Sans Unicode" charset="0"/>
              </a:rPr>
              <a:t> of the current.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Power – Measured in Watts, named after James Watt (Scottish/British) inventor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112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940E33A2-4D2C-4D94-AAFA-80C05494FB88}" type="slidenum">
              <a:rPr lang="en-US" altLang="en-US">
                <a:solidFill>
                  <a:srgbClr val="000000"/>
                </a:solidFill>
                <a:latin typeface="Times New Roman" pitchFamily="16" charset="0"/>
              </a:rPr>
              <a:pPr eaLnBrk="1" hangingPunct="1"/>
              <a:t>83</a:t>
            </a:fld>
            <a:endParaRPr lang="en-US" altLang="en-US">
              <a:solidFill>
                <a:srgbClr val="000000"/>
              </a:solidFill>
              <a:latin typeface="Times New Roman" pitchFamily="16" charset="0"/>
            </a:endParaRPr>
          </a:p>
        </p:txBody>
      </p:sp>
      <p:sp>
        <p:nvSpPr>
          <p:cNvPr id="26112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E1148C0F-EC9B-42C0-8BEF-EA7E96A981C1}" type="slidenum">
              <a:rPr lang="en-US" altLang="en-US" sz="1200">
                <a:solidFill>
                  <a:srgbClr val="FFFFFF"/>
                </a:solidFill>
              </a:rPr>
              <a:pPr algn="r" eaLnBrk="1" hangingPunct="1">
                <a:buClrTx/>
                <a:buFontTx/>
                <a:buNone/>
              </a:pPr>
              <a:t>83</a:t>
            </a:fld>
            <a:endParaRPr lang="en-US" altLang="en-US" sz="1200">
              <a:solidFill>
                <a:srgbClr val="FFFFFF"/>
              </a:solidFill>
            </a:endParaRPr>
          </a:p>
        </p:txBody>
      </p:sp>
      <p:sp>
        <p:nvSpPr>
          <p:cNvPr id="261124"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1125"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a:t>
            </a:r>
            <a:r>
              <a:rPr lang="en-US" altLang="en-US" dirty="0" err="1">
                <a:latin typeface="Calibri" pitchFamily="34" charset="0"/>
                <a:ea typeface="Lucida Sans Unicode" charset="0"/>
                <a:cs typeface="Lucida Sans Unicode" charset="0"/>
              </a:rPr>
              <a:t>IxR</a:t>
            </a:r>
            <a:r>
              <a:rPr lang="en-US" altLang="en-US" dirty="0">
                <a:latin typeface="Calibri" pitchFamily="34" charset="0"/>
                <a:ea typeface="Lucida Sans Unicode" charset="0"/>
                <a:cs typeface="Lucida Sans Unicode" charset="0"/>
              </a:rPr>
              <a:t>, I=E/R, R=E/I.  The power formula states:  P=</a:t>
            </a:r>
            <a:r>
              <a:rPr lang="en-US" altLang="en-US" dirty="0" err="1">
                <a:latin typeface="Calibri" pitchFamily="34" charset="0"/>
                <a:ea typeface="Lucida Sans Unicode" charset="0"/>
                <a:cs typeface="Lucida Sans Unicode" charset="0"/>
              </a:rPr>
              <a:t>IxE</a:t>
            </a:r>
            <a:r>
              <a:rPr lang="en-US" altLang="en-US" dirty="0">
                <a:latin typeface="Calibri" pitchFamily="34" charset="0"/>
                <a:ea typeface="Lucida Sans Unicode" charset="0"/>
                <a:cs typeface="Lucida Sans Unicode" charset="0"/>
              </a:rPr>
              <a:t>,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latin typeface="Calibri" pitchFamily="34" charset="0"/>
                <a:ea typeface="Lucida Sans Unicode" charset="0"/>
                <a:cs typeface="Lucida Sans Unicode" charset="0"/>
              </a:rPr>
              <a:t>There is one more formula that can be derived from this.  Since Ohm’s law states E=</a:t>
            </a:r>
            <a:r>
              <a:rPr lang="en-US" altLang="en-US" dirty="0" err="1">
                <a:latin typeface="Calibri" pitchFamily="34" charset="0"/>
                <a:ea typeface="Lucida Sans Unicode" charset="0"/>
                <a:cs typeface="Lucida Sans Unicode" charset="0"/>
              </a:rPr>
              <a:t>IxR</a:t>
            </a:r>
            <a:r>
              <a:rPr lang="en-US" altLang="en-US" dirty="0">
                <a:latin typeface="Calibri" pitchFamily="34" charset="0"/>
                <a:ea typeface="Lucida Sans Unicode" charset="0"/>
                <a:cs typeface="Lucida Sans Unicode" charset="0"/>
              </a:rPr>
              <a:t>, you can substitute E in the power formula with this value yielding P=Ix(</a:t>
            </a:r>
            <a:r>
              <a:rPr lang="en-US" altLang="en-US" dirty="0" err="1">
                <a:latin typeface="Calibri" pitchFamily="34" charset="0"/>
                <a:ea typeface="Lucida Sans Unicode" charset="0"/>
                <a:cs typeface="Lucida Sans Unicode" charset="0"/>
              </a:rPr>
              <a:t>IxR</a:t>
            </a:r>
            <a:r>
              <a:rPr lang="en-US" altLang="en-US" dirty="0">
                <a:latin typeface="Calibri" pitchFamily="34" charset="0"/>
                <a:ea typeface="Lucida Sans Unicode" charset="0"/>
                <a:cs typeface="Lucida Sans Unicode" charset="0"/>
              </a:rPr>
              <a:t>)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itchFamily="34" charset="0"/>
              <a:ea typeface="Lucida Sans Unicode" charset="0"/>
              <a:cs typeface="Lucida Sans Unicode"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214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F14F6944-DF62-40A0-B958-93D7DED97EE3}" type="slidenum">
              <a:rPr lang="en-US" altLang="en-US">
                <a:solidFill>
                  <a:srgbClr val="000000"/>
                </a:solidFill>
                <a:latin typeface="Times New Roman" pitchFamily="16" charset="0"/>
              </a:rPr>
              <a:pPr eaLnBrk="1" hangingPunct="1"/>
              <a:t>84</a:t>
            </a:fld>
            <a:endParaRPr lang="en-US" altLang="en-US">
              <a:solidFill>
                <a:srgbClr val="000000"/>
              </a:solidFill>
              <a:latin typeface="Times New Roman" pitchFamily="16" charset="0"/>
            </a:endParaRPr>
          </a:p>
        </p:txBody>
      </p:sp>
      <p:sp>
        <p:nvSpPr>
          <p:cNvPr id="2621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8159C567-0B26-4652-88E0-D19C30EB5851}" type="slidenum">
              <a:rPr lang="en-US" altLang="en-US" sz="1200">
                <a:solidFill>
                  <a:srgbClr val="FFFFFF"/>
                </a:solidFill>
              </a:rPr>
              <a:pPr algn="r" eaLnBrk="1" hangingPunct="1">
                <a:buClrTx/>
                <a:buFontTx/>
                <a:buNone/>
              </a:pPr>
              <a:t>84</a:t>
            </a:fld>
            <a:endParaRPr lang="en-US" altLang="en-US" sz="1200">
              <a:solidFill>
                <a:srgbClr val="FFFFFF"/>
              </a:solidFill>
            </a:endParaRPr>
          </a:p>
        </p:txBody>
      </p:sp>
      <p:sp>
        <p:nvSpPr>
          <p:cNvPr id="262148"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2149"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19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92A7DBEC-17B5-47C2-93CB-9A3EC9F84CB8}" type="slidenum">
              <a:rPr lang="en-US" altLang="en-US">
                <a:solidFill>
                  <a:srgbClr val="000000"/>
                </a:solidFill>
                <a:latin typeface="Times New Roman" pitchFamily="16" charset="0"/>
              </a:rPr>
              <a:pPr eaLnBrk="1" hangingPunct="1"/>
              <a:t>86</a:t>
            </a:fld>
            <a:endParaRPr lang="en-US" altLang="en-US">
              <a:solidFill>
                <a:srgbClr val="000000"/>
              </a:solidFill>
              <a:latin typeface="Times New Roman" pitchFamily="16" charset="0"/>
            </a:endParaRPr>
          </a:p>
        </p:txBody>
      </p:sp>
      <p:sp>
        <p:nvSpPr>
          <p:cNvPr id="264195"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4196"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521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56307D31-3799-4D09-A00F-533C1FEBFEEA}" type="slidenum">
              <a:rPr lang="en-US" altLang="en-US">
                <a:solidFill>
                  <a:srgbClr val="000000"/>
                </a:solidFill>
                <a:latin typeface="Times New Roman" pitchFamily="16" charset="0"/>
              </a:rPr>
              <a:pPr eaLnBrk="1" hangingPunct="1"/>
              <a:t>87</a:t>
            </a:fld>
            <a:endParaRPr lang="en-US" altLang="en-US">
              <a:solidFill>
                <a:srgbClr val="000000"/>
              </a:solidFill>
              <a:latin typeface="Times New Roman" pitchFamily="16" charset="0"/>
            </a:endParaRPr>
          </a:p>
        </p:txBody>
      </p:sp>
      <p:sp>
        <p:nvSpPr>
          <p:cNvPr id="26521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BAE0C7D2-D096-4EE2-AE5A-BF8D19F24710}" type="slidenum">
              <a:rPr lang="en-US" altLang="en-US" sz="1200">
                <a:solidFill>
                  <a:srgbClr val="FFFFFF"/>
                </a:solidFill>
              </a:rPr>
              <a:pPr algn="r" eaLnBrk="1" hangingPunct="1">
                <a:buClrTx/>
                <a:buFontTx/>
                <a:buNone/>
              </a:pPr>
              <a:t>87</a:t>
            </a:fld>
            <a:endParaRPr lang="en-US" altLang="en-US" sz="1200">
              <a:solidFill>
                <a:srgbClr val="FFFFFF"/>
              </a:solidFill>
            </a:endParaRPr>
          </a:p>
        </p:txBody>
      </p:sp>
      <p:sp>
        <p:nvSpPr>
          <p:cNvPr id="265220"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5221"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4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F2FA8A67-FAF0-4BF2-AAC9-5CD1FCAF6E65}" type="slidenum">
              <a:rPr lang="en-US" altLang="en-US">
                <a:solidFill>
                  <a:srgbClr val="000000"/>
                </a:solidFill>
                <a:latin typeface="Times New Roman" pitchFamily="16" charset="0"/>
              </a:rPr>
              <a:pPr eaLnBrk="1" hangingPunct="1"/>
              <a:t>88</a:t>
            </a:fld>
            <a:endParaRPr lang="en-US" altLang="en-US">
              <a:solidFill>
                <a:srgbClr val="000000"/>
              </a:solidFill>
              <a:latin typeface="Times New Roman" pitchFamily="16" charset="0"/>
            </a:endParaRPr>
          </a:p>
        </p:txBody>
      </p:sp>
      <p:sp>
        <p:nvSpPr>
          <p:cNvPr id="26624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5C10A065-3F22-4488-97DB-9C89DA2756F0}" type="slidenum">
              <a:rPr lang="en-US" altLang="en-US" sz="1200">
                <a:solidFill>
                  <a:srgbClr val="FFFFFF"/>
                </a:solidFill>
              </a:rPr>
              <a:pPr algn="r" eaLnBrk="1" hangingPunct="1">
                <a:buClrTx/>
                <a:buFontTx/>
                <a:buNone/>
              </a:pPr>
              <a:t>88</a:t>
            </a:fld>
            <a:endParaRPr lang="en-US" altLang="en-US" sz="1200">
              <a:solidFill>
                <a:srgbClr val="FFFFFF"/>
              </a:solidFill>
            </a:endParaRPr>
          </a:p>
        </p:txBody>
      </p:sp>
      <p:sp>
        <p:nvSpPr>
          <p:cNvPr id="266244"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45"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26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00083B21-D3A3-4AA9-8448-7D1830E5B893}" type="slidenum">
              <a:rPr lang="en-US" altLang="en-US">
                <a:solidFill>
                  <a:srgbClr val="000000"/>
                </a:solidFill>
                <a:latin typeface="Times New Roman" pitchFamily="16" charset="0"/>
              </a:rPr>
              <a:pPr eaLnBrk="1" hangingPunct="1"/>
              <a:t>89</a:t>
            </a:fld>
            <a:endParaRPr lang="en-US" altLang="en-US">
              <a:solidFill>
                <a:srgbClr val="000000"/>
              </a:solidFill>
              <a:latin typeface="Times New Roman" pitchFamily="16" charset="0"/>
            </a:endParaRPr>
          </a:p>
        </p:txBody>
      </p:sp>
      <p:sp>
        <p:nvSpPr>
          <p:cNvPr id="26726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965949A4-79B9-4003-AE6E-6F2371951A90}" type="slidenum">
              <a:rPr lang="en-US" altLang="en-US" sz="1200">
                <a:solidFill>
                  <a:srgbClr val="FFFFFF"/>
                </a:solidFill>
              </a:rPr>
              <a:pPr algn="r" eaLnBrk="1" hangingPunct="1">
                <a:buClrTx/>
                <a:buFontTx/>
                <a:buNone/>
              </a:pPr>
              <a:t>89</a:t>
            </a:fld>
            <a:endParaRPr lang="en-US" altLang="en-US" sz="1200">
              <a:solidFill>
                <a:srgbClr val="FFFFFF"/>
              </a:solidFill>
            </a:endParaRPr>
          </a:p>
        </p:txBody>
      </p:sp>
      <p:sp>
        <p:nvSpPr>
          <p:cNvPr id="267268"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7269"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19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92A7DBEC-17B5-47C2-93CB-9A3EC9F84CB8}" type="slidenum">
              <a:rPr lang="en-US" altLang="en-US">
                <a:solidFill>
                  <a:srgbClr val="000000"/>
                </a:solidFill>
                <a:latin typeface="Times New Roman" pitchFamily="16" charset="0"/>
              </a:rPr>
              <a:pPr eaLnBrk="1" hangingPunct="1"/>
              <a:t>90</a:t>
            </a:fld>
            <a:endParaRPr lang="en-US" altLang="en-US">
              <a:solidFill>
                <a:srgbClr val="000000"/>
              </a:solidFill>
              <a:latin typeface="Times New Roman" pitchFamily="16" charset="0"/>
            </a:endParaRPr>
          </a:p>
        </p:txBody>
      </p:sp>
      <p:sp>
        <p:nvSpPr>
          <p:cNvPr id="264195"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4196"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6131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9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DCE53308-244F-448F-BAAD-BF1849E72B2C}" type="slidenum">
              <a:rPr lang="en-US" altLang="en-US">
                <a:solidFill>
                  <a:srgbClr val="000000"/>
                </a:solidFill>
                <a:latin typeface="Times New Roman" pitchFamily="16" charset="0"/>
              </a:rPr>
              <a:pPr eaLnBrk="1" hangingPunct="1"/>
              <a:t>91</a:t>
            </a:fld>
            <a:endParaRPr lang="en-US" altLang="en-US">
              <a:solidFill>
                <a:srgbClr val="000000"/>
              </a:solidFill>
              <a:latin typeface="Times New Roman" pitchFamily="16" charset="0"/>
            </a:endParaRPr>
          </a:p>
        </p:txBody>
      </p:sp>
      <p:sp>
        <p:nvSpPr>
          <p:cNvPr id="269315"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9316"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1FD0BFB1-6A07-4696-8E1A-9F5FB2EA67DD}" type="slidenum">
              <a:rPr lang="en-US" altLang="en-US">
                <a:solidFill>
                  <a:srgbClr val="000000"/>
                </a:solidFill>
                <a:latin typeface="Times New Roman" pitchFamily="16" charset="0"/>
              </a:rPr>
              <a:pPr eaLnBrk="1" hangingPunct="1"/>
              <a:t>3</a:t>
            </a:fld>
            <a:endParaRPr lang="en-US" altLang="en-US">
              <a:solidFill>
                <a:srgbClr val="000000"/>
              </a:solidFill>
              <a:latin typeface="Times New Roman" pitchFamily="16" charset="0"/>
            </a:endParaRPr>
          </a:p>
        </p:txBody>
      </p:sp>
      <p:sp>
        <p:nvSpPr>
          <p:cNvPr id="191491"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1492"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033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48E742AD-BD54-4A4C-B8EC-C9B67B6E3EB8}" type="slidenum">
              <a:rPr lang="en-US" altLang="en-US">
                <a:solidFill>
                  <a:srgbClr val="000000"/>
                </a:solidFill>
                <a:latin typeface="Times New Roman" pitchFamily="16" charset="0"/>
              </a:rPr>
              <a:pPr eaLnBrk="1" hangingPunct="1"/>
              <a:t>92</a:t>
            </a:fld>
            <a:endParaRPr lang="en-US" altLang="en-US">
              <a:solidFill>
                <a:srgbClr val="000000"/>
              </a:solidFill>
              <a:latin typeface="Times New Roman" pitchFamily="16" charset="0"/>
            </a:endParaRPr>
          </a:p>
        </p:txBody>
      </p:sp>
      <p:sp>
        <p:nvSpPr>
          <p:cNvPr id="27033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F2A9D098-9578-43CD-845A-35907E875701}" type="slidenum">
              <a:rPr lang="en-US" altLang="en-US" sz="1200">
                <a:solidFill>
                  <a:srgbClr val="FFFFFF"/>
                </a:solidFill>
              </a:rPr>
              <a:pPr algn="r" eaLnBrk="1" hangingPunct="1">
                <a:buClrTx/>
                <a:buFontTx/>
                <a:buNone/>
              </a:pPr>
              <a:t>92</a:t>
            </a:fld>
            <a:endParaRPr lang="en-US" altLang="en-US" sz="1200">
              <a:solidFill>
                <a:srgbClr val="FFFFFF"/>
              </a:solidFill>
            </a:endParaRPr>
          </a:p>
        </p:txBody>
      </p:sp>
      <p:sp>
        <p:nvSpPr>
          <p:cNvPr id="270340"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0341"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136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8B765F3B-A3AA-401F-907E-9086AFD4E914}" type="slidenum">
              <a:rPr lang="en-US" altLang="en-US">
                <a:solidFill>
                  <a:srgbClr val="000000"/>
                </a:solidFill>
                <a:latin typeface="Times New Roman" pitchFamily="16" charset="0"/>
              </a:rPr>
              <a:pPr eaLnBrk="1" hangingPunct="1"/>
              <a:t>93</a:t>
            </a:fld>
            <a:endParaRPr lang="en-US" altLang="en-US">
              <a:solidFill>
                <a:srgbClr val="000000"/>
              </a:solidFill>
              <a:latin typeface="Times New Roman" pitchFamily="16" charset="0"/>
            </a:endParaRPr>
          </a:p>
        </p:txBody>
      </p:sp>
      <p:sp>
        <p:nvSpPr>
          <p:cNvPr id="27136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E4328E98-6453-4C13-BF69-4CE54B54EB47}" type="slidenum">
              <a:rPr lang="en-US" altLang="en-US" sz="1200">
                <a:solidFill>
                  <a:srgbClr val="FFFFFF"/>
                </a:solidFill>
              </a:rPr>
              <a:pPr algn="r" eaLnBrk="1" hangingPunct="1">
                <a:buClrTx/>
                <a:buFontTx/>
                <a:buNone/>
              </a:pPr>
              <a:t>93</a:t>
            </a:fld>
            <a:endParaRPr lang="en-US" altLang="en-US" sz="1200">
              <a:solidFill>
                <a:srgbClr val="FFFFFF"/>
              </a:solidFill>
            </a:endParaRPr>
          </a:p>
        </p:txBody>
      </p:sp>
      <p:sp>
        <p:nvSpPr>
          <p:cNvPr id="271364"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1365"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238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2D75F3F6-5C60-4221-99EE-EC8562389D34}" type="slidenum">
              <a:rPr lang="en-US" altLang="en-US">
                <a:solidFill>
                  <a:srgbClr val="000000"/>
                </a:solidFill>
                <a:latin typeface="Times New Roman" pitchFamily="16" charset="0"/>
              </a:rPr>
              <a:pPr eaLnBrk="1" hangingPunct="1"/>
              <a:t>94</a:t>
            </a:fld>
            <a:endParaRPr lang="en-US" altLang="en-US">
              <a:solidFill>
                <a:srgbClr val="000000"/>
              </a:solidFill>
              <a:latin typeface="Times New Roman" pitchFamily="16" charset="0"/>
            </a:endParaRPr>
          </a:p>
        </p:txBody>
      </p:sp>
      <p:sp>
        <p:nvSpPr>
          <p:cNvPr id="27238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0CD0181F-0835-41F1-BB48-53F288867124}" type="slidenum">
              <a:rPr lang="en-US" altLang="en-US" sz="1200">
                <a:solidFill>
                  <a:srgbClr val="FFFFFF"/>
                </a:solidFill>
              </a:rPr>
              <a:pPr algn="r" eaLnBrk="1" hangingPunct="1">
                <a:buClrTx/>
                <a:buFontTx/>
                <a:buNone/>
              </a:pPr>
              <a:t>94</a:t>
            </a:fld>
            <a:endParaRPr lang="en-US" altLang="en-US" sz="1200">
              <a:solidFill>
                <a:srgbClr val="FFFFFF"/>
              </a:solidFill>
            </a:endParaRPr>
          </a:p>
        </p:txBody>
      </p:sp>
      <p:sp>
        <p:nvSpPr>
          <p:cNvPr id="272388"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2389"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341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3BB10735-1082-499B-B035-E1836D6AC5C9}" type="slidenum">
              <a:rPr lang="en-US" altLang="en-US">
                <a:solidFill>
                  <a:srgbClr val="000000"/>
                </a:solidFill>
                <a:latin typeface="Times New Roman" pitchFamily="16" charset="0"/>
              </a:rPr>
              <a:pPr eaLnBrk="1" hangingPunct="1"/>
              <a:t>95</a:t>
            </a:fld>
            <a:endParaRPr lang="en-US" altLang="en-US">
              <a:solidFill>
                <a:srgbClr val="000000"/>
              </a:solidFill>
              <a:latin typeface="Times New Roman" pitchFamily="16" charset="0"/>
            </a:endParaRPr>
          </a:p>
        </p:txBody>
      </p:sp>
      <p:sp>
        <p:nvSpPr>
          <p:cNvPr id="273411"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3412"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43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054F8ABB-4B27-4F9B-9321-7CE220898E93}" type="slidenum">
              <a:rPr lang="en-US" altLang="en-US">
                <a:solidFill>
                  <a:srgbClr val="000000"/>
                </a:solidFill>
                <a:latin typeface="Times New Roman" pitchFamily="16" charset="0"/>
              </a:rPr>
              <a:pPr eaLnBrk="1" hangingPunct="1"/>
              <a:t>102</a:t>
            </a:fld>
            <a:endParaRPr lang="en-US" altLang="en-US">
              <a:solidFill>
                <a:srgbClr val="000000"/>
              </a:solidFill>
              <a:latin typeface="Times New Roman" pitchFamily="16" charset="0"/>
            </a:endParaRPr>
          </a:p>
        </p:txBody>
      </p:sp>
      <p:sp>
        <p:nvSpPr>
          <p:cNvPr id="27443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25994FC6-F2EB-48BE-B63D-9AFC9ABA7E46}" type="slidenum">
              <a:rPr lang="en-US" altLang="en-US" sz="1200">
                <a:solidFill>
                  <a:srgbClr val="FFFFFF"/>
                </a:solidFill>
              </a:rPr>
              <a:pPr algn="r" eaLnBrk="1" hangingPunct="1">
                <a:buClrTx/>
                <a:buFontTx/>
                <a:buNone/>
              </a:pPr>
              <a:t>102</a:t>
            </a:fld>
            <a:endParaRPr lang="en-US" altLang="en-US" sz="1200">
              <a:solidFill>
                <a:srgbClr val="FFFFFF"/>
              </a:solidFill>
            </a:endParaRPr>
          </a:p>
        </p:txBody>
      </p:sp>
      <p:sp>
        <p:nvSpPr>
          <p:cNvPr id="274436" name="Rectangle 2"/>
          <p:cNvSpPr txBox="1">
            <a:spLocks noGrp="1" noRot="1" noChangeAspect="1"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4437" name="Text Box 3"/>
          <p:cNvSpPr txBox="1">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Potential – Voltage or Electromotive force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Units are Volts named after Count Alessandro Giuseppe Antonio Anastasio Volta (Italian Inventor), invented the baterry.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Flow – Current, measured in amps, named after </a:t>
            </a:r>
            <a:r>
              <a:rPr lang="en-US" altLang="en-US" b="1">
                <a:latin typeface="Calibri" pitchFamily="34" charset="0"/>
                <a:ea typeface="Lucida Sans Unicode" charset="0"/>
                <a:cs typeface="Lucida Sans Unicode" charset="0"/>
              </a:rPr>
              <a:t>André-Marie Ampère</a:t>
            </a:r>
            <a:r>
              <a:rPr lang="en-US" altLang="en-US">
                <a:latin typeface="Calibri" pitchFamily="34" charset="0"/>
                <a:ea typeface="Lucida Sans Unicode" charset="0"/>
                <a:cs typeface="Lucida Sans Unicode" charset="0"/>
              </a:rPr>
              <a:t> (French) scientist and mathematician.  I is used as the abbreviation because it referred to the </a:t>
            </a:r>
            <a:r>
              <a:rPr lang="en-US" altLang="en-US" i="1">
                <a:latin typeface="Calibri" pitchFamily="34" charset="0"/>
                <a:ea typeface="Lucida Sans Unicode" charset="0"/>
                <a:cs typeface="Lucida Sans Unicode" charset="0"/>
              </a:rPr>
              <a:t>Intensity</a:t>
            </a:r>
            <a:r>
              <a:rPr lang="en-US" altLang="en-US">
                <a:latin typeface="Calibri" pitchFamily="34" charset="0"/>
                <a:ea typeface="Lucida Sans Unicode" charset="0"/>
                <a:cs typeface="Lucida Sans Unicode" charset="0"/>
              </a:rPr>
              <a:t> of the current.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Power – Measured in Watts, named after James Watt (Scottish/British) inventor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45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EF044F67-A588-4C12-B8C1-E218EA263A5D}" type="slidenum">
              <a:rPr lang="en-US" altLang="en-US">
                <a:solidFill>
                  <a:srgbClr val="000000"/>
                </a:solidFill>
                <a:latin typeface="Times New Roman" pitchFamily="16" charset="0"/>
              </a:rPr>
              <a:pPr eaLnBrk="1" hangingPunct="1"/>
              <a:t>103</a:t>
            </a:fld>
            <a:endParaRPr lang="en-US" altLang="en-US">
              <a:solidFill>
                <a:srgbClr val="000000"/>
              </a:solidFill>
              <a:latin typeface="Times New Roman" pitchFamily="16" charset="0"/>
            </a:endParaRPr>
          </a:p>
        </p:txBody>
      </p:sp>
      <p:sp>
        <p:nvSpPr>
          <p:cNvPr id="27545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CD813E7C-F226-400B-ABE0-5A7A70771FA2}" type="slidenum">
              <a:rPr lang="en-US" altLang="en-US" sz="1200">
                <a:solidFill>
                  <a:srgbClr val="FFFFFF"/>
                </a:solidFill>
              </a:rPr>
              <a:pPr algn="r" eaLnBrk="1" hangingPunct="1">
                <a:buClrTx/>
                <a:buFontTx/>
                <a:buNone/>
              </a:pPr>
              <a:t>103</a:t>
            </a:fld>
            <a:endParaRPr lang="en-US" altLang="en-US" sz="1200">
              <a:solidFill>
                <a:srgbClr val="FFFFFF"/>
              </a:solidFill>
            </a:endParaRPr>
          </a:p>
        </p:txBody>
      </p:sp>
      <p:sp>
        <p:nvSpPr>
          <p:cNvPr id="275460" name="Rectangle 2"/>
          <p:cNvSpPr txBox="1">
            <a:spLocks noGrp="1" noRot="1" noChangeAspect="1"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5461" name="Text Box 3"/>
          <p:cNvSpPr txBox="1">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Potential – Voltage or Electromotive force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Units are Volts named after Count Alessandro Giuseppe Antonio Anastasio Volta (Italian Inventor), invented the baterry.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Flow – Current, measured in amps, named after </a:t>
            </a:r>
            <a:r>
              <a:rPr lang="en-US" altLang="en-US" b="1">
                <a:latin typeface="Calibri" pitchFamily="34" charset="0"/>
                <a:ea typeface="Lucida Sans Unicode" charset="0"/>
                <a:cs typeface="Lucida Sans Unicode" charset="0"/>
              </a:rPr>
              <a:t>André-Marie Ampère</a:t>
            </a:r>
            <a:r>
              <a:rPr lang="en-US" altLang="en-US">
                <a:latin typeface="Calibri" pitchFamily="34" charset="0"/>
                <a:ea typeface="Lucida Sans Unicode" charset="0"/>
                <a:cs typeface="Lucida Sans Unicode" charset="0"/>
              </a:rPr>
              <a:t> (French) scientist and mathematician.  I is used as the abbreviation because it referred to the </a:t>
            </a:r>
            <a:r>
              <a:rPr lang="en-US" altLang="en-US" i="1">
                <a:latin typeface="Calibri" pitchFamily="34" charset="0"/>
                <a:ea typeface="Lucida Sans Unicode" charset="0"/>
                <a:cs typeface="Lucida Sans Unicode" charset="0"/>
              </a:rPr>
              <a:t>Intensity</a:t>
            </a:r>
            <a:r>
              <a:rPr lang="en-US" altLang="en-US">
                <a:latin typeface="Calibri" pitchFamily="34" charset="0"/>
                <a:ea typeface="Lucida Sans Unicode" charset="0"/>
                <a:cs typeface="Lucida Sans Unicode" charset="0"/>
              </a:rPr>
              <a:t> of the current.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Power – Measured in Watts, named after James Watt (Scottish/British) inventor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8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2810B354-4BD6-4E52-BE30-0AEB2A552E1D}" type="slidenum">
              <a:rPr lang="en-US" altLang="en-US">
                <a:solidFill>
                  <a:srgbClr val="000000"/>
                </a:solidFill>
                <a:latin typeface="Times New Roman" pitchFamily="16" charset="0"/>
              </a:rPr>
              <a:pPr eaLnBrk="1" hangingPunct="1"/>
              <a:t>104</a:t>
            </a:fld>
            <a:endParaRPr lang="en-US" altLang="en-US">
              <a:solidFill>
                <a:srgbClr val="000000"/>
              </a:solidFill>
              <a:latin typeface="Times New Roman" pitchFamily="16" charset="0"/>
            </a:endParaRPr>
          </a:p>
        </p:txBody>
      </p:sp>
      <p:sp>
        <p:nvSpPr>
          <p:cNvPr id="27648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AFDA21CC-921A-4404-AF6D-CD804B806818}" type="slidenum">
              <a:rPr lang="en-US" altLang="en-US" sz="1200">
                <a:solidFill>
                  <a:srgbClr val="FFFFFF"/>
                </a:solidFill>
              </a:rPr>
              <a:pPr algn="r" eaLnBrk="1" hangingPunct="1">
                <a:buClrTx/>
                <a:buFontTx/>
                <a:buNone/>
              </a:pPr>
              <a:t>104</a:t>
            </a:fld>
            <a:endParaRPr lang="en-US" altLang="en-US" sz="1200">
              <a:solidFill>
                <a:srgbClr val="FFFFFF"/>
              </a:solidFill>
            </a:endParaRPr>
          </a:p>
        </p:txBody>
      </p:sp>
      <p:sp>
        <p:nvSpPr>
          <p:cNvPr id="276484"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485"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750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F16B7CF9-B1C4-4F90-A7E9-B3A47249FDF4}" type="slidenum">
              <a:rPr lang="en-US" altLang="en-US">
                <a:solidFill>
                  <a:srgbClr val="000000"/>
                </a:solidFill>
                <a:latin typeface="Times New Roman" pitchFamily="16" charset="0"/>
              </a:rPr>
              <a:pPr eaLnBrk="1" hangingPunct="1"/>
              <a:t>105</a:t>
            </a:fld>
            <a:endParaRPr lang="en-US" altLang="en-US">
              <a:solidFill>
                <a:srgbClr val="000000"/>
              </a:solidFill>
              <a:latin typeface="Times New Roman" pitchFamily="16" charset="0"/>
            </a:endParaRPr>
          </a:p>
        </p:txBody>
      </p:sp>
      <p:sp>
        <p:nvSpPr>
          <p:cNvPr id="27750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B36B3A6E-FCB5-42D2-BE0B-D0086587B9DB}" type="slidenum">
              <a:rPr lang="en-US" altLang="en-US" sz="1200">
                <a:solidFill>
                  <a:srgbClr val="FFFFFF"/>
                </a:solidFill>
              </a:rPr>
              <a:pPr algn="r" eaLnBrk="1" hangingPunct="1">
                <a:buClrTx/>
                <a:buFontTx/>
                <a:buNone/>
              </a:pPr>
              <a:t>105</a:t>
            </a:fld>
            <a:endParaRPr lang="en-US" altLang="en-US" sz="1200">
              <a:solidFill>
                <a:srgbClr val="FFFFFF"/>
              </a:solidFill>
            </a:endParaRPr>
          </a:p>
        </p:txBody>
      </p:sp>
      <p:sp>
        <p:nvSpPr>
          <p:cNvPr id="277508"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7509"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8E53D-D7B3-4480-B900-07D32E92D0E5}" type="slidenum">
              <a:rPr lang="en-US" smtClean="0"/>
              <a:t>106</a:t>
            </a:fld>
            <a:endParaRPr lang="en-US"/>
          </a:p>
        </p:txBody>
      </p:sp>
    </p:spTree>
    <p:extLst>
      <p:ext uri="{BB962C8B-B14F-4D97-AF65-F5344CB8AC3E}">
        <p14:creationId xmlns:p14="http://schemas.microsoft.com/office/powerpoint/2010/main" val="1035033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774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EBED590B-306B-4627-A935-65B83D25FEA1}" type="slidenum">
              <a:rPr lang="en-US" altLang="en-US">
                <a:solidFill>
                  <a:srgbClr val="000000"/>
                </a:solidFill>
                <a:latin typeface="Times New Roman" pitchFamily="16" charset="0"/>
              </a:rPr>
              <a:pPr eaLnBrk="1" hangingPunct="1"/>
              <a:t>113</a:t>
            </a:fld>
            <a:endParaRPr lang="en-US" altLang="en-US">
              <a:solidFill>
                <a:srgbClr val="000000"/>
              </a:solidFill>
              <a:latin typeface="Times New Roman" pitchFamily="16" charset="0"/>
            </a:endParaRPr>
          </a:p>
        </p:txBody>
      </p:sp>
      <p:sp>
        <p:nvSpPr>
          <p:cNvPr id="2877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86A95DF6-C3B0-4502-BCE0-CC3876FD8493}" type="slidenum">
              <a:rPr lang="en-US" altLang="en-US" sz="1200">
                <a:solidFill>
                  <a:srgbClr val="FFFFFF"/>
                </a:solidFill>
              </a:rPr>
              <a:pPr algn="r" eaLnBrk="1" hangingPunct="1">
                <a:buClrTx/>
                <a:buFontTx/>
                <a:buNone/>
              </a:pPr>
              <a:t>113</a:t>
            </a:fld>
            <a:endParaRPr lang="en-US" altLang="en-US" sz="1200">
              <a:solidFill>
                <a:srgbClr val="FFFFFF"/>
              </a:solidFill>
            </a:endParaRPr>
          </a:p>
        </p:txBody>
      </p:sp>
      <p:sp>
        <p:nvSpPr>
          <p:cNvPr id="287748"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7749"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B70EE873-A633-4A48-9C90-2228F2F04DC9}" type="slidenum">
              <a:rPr lang="en-US" altLang="en-US">
                <a:solidFill>
                  <a:srgbClr val="000000"/>
                </a:solidFill>
                <a:latin typeface="Times New Roman" pitchFamily="16" charset="0"/>
              </a:rPr>
              <a:pPr eaLnBrk="1" hangingPunct="1"/>
              <a:t>4</a:t>
            </a:fld>
            <a:endParaRPr lang="en-US" altLang="en-US">
              <a:solidFill>
                <a:srgbClr val="000000"/>
              </a:solidFill>
              <a:latin typeface="Times New Roman" pitchFamily="16" charset="0"/>
            </a:endParaRPr>
          </a:p>
        </p:txBody>
      </p:sp>
      <p:sp>
        <p:nvSpPr>
          <p:cNvPr id="18841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A614B0C9-8895-4FBC-A70E-8BE0B75FCF14}" type="slidenum">
              <a:rPr lang="en-US" altLang="en-US" sz="1200">
                <a:solidFill>
                  <a:srgbClr val="FFFFFF"/>
                </a:solidFill>
              </a:rPr>
              <a:pPr algn="r" eaLnBrk="1" hangingPunct="1">
                <a:buClrTx/>
                <a:buFontTx/>
                <a:buNone/>
              </a:pPr>
              <a:t>4</a:t>
            </a:fld>
            <a:endParaRPr lang="en-US" altLang="en-US" sz="1200">
              <a:solidFill>
                <a:srgbClr val="FFFFFF"/>
              </a:solidFill>
            </a:endParaRPr>
          </a:p>
        </p:txBody>
      </p:sp>
      <p:sp>
        <p:nvSpPr>
          <p:cNvPr id="188420"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8421"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Voltage is also called Electromotive Force and is an electrical “pressure”.  Current is a measure of the flow of electrons (volume) from the negative to positive poles.  The load presents resistance to the flow of electrons.  Voltage is measured across the positive and negative poles (in parallel) to measure the difference in “pressure”.  To measure the electron flow, the meter must be placed in-line (in series) with the flow.</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Direct Current (DC) is a constant voltage source that causes current to flow in only one direction and has a positive and negative pole – like a battery.  Alternating Current is what is available in the wall and the constantly changing polarity causes current to alternate directions.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87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98FF2268-896B-4404-A21C-397F3A61319B}" type="slidenum">
              <a:rPr lang="en-US" altLang="en-US">
                <a:solidFill>
                  <a:srgbClr val="000000"/>
                </a:solidFill>
                <a:latin typeface="Times New Roman" pitchFamily="16" charset="0"/>
              </a:rPr>
              <a:pPr eaLnBrk="1" hangingPunct="1"/>
              <a:t>114</a:t>
            </a:fld>
            <a:endParaRPr lang="en-US" altLang="en-US">
              <a:solidFill>
                <a:srgbClr val="000000"/>
              </a:solidFill>
              <a:latin typeface="Times New Roman" pitchFamily="16" charset="0"/>
            </a:endParaRPr>
          </a:p>
        </p:txBody>
      </p:sp>
      <p:sp>
        <p:nvSpPr>
          <p:cNvPr id="28877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97E0065E-5440-4118-BD51-C836495AF5B4}" type="slidenum">
              <a:rPr lang="en-US" altLang="en-US" sz="1200">
                <a:solidFill>
                  <a:srgbClr val="FFFFFF"/>
                </a:solidFill>
              </a:rPr>
              <a:pPr algn="r" eaLnBrk="1" hangingPunct="1">
                <a:buClrTx/>
                <a:buFontTx/>
                <a:buNone/>
              </a:pPr>
              <a:t>114</a:t>
            </a:fld>
            <a:endParaRPr lang="en-US" altLang="en-US" sz="1200">
              <a:solidFill>
                <a:srgbClr val="FFFFFF"/>
              </a:solidFill>
            </a:endParaRPr>
          </a:p>
        </p:txBody>
      </p:sp>
      <p:sp>
        <p:nvSpPr>
          <p:cNvPr id="288772"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8773"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79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2AA84F28-BC9D-4631-9293-4F9BE3AC54CD}" type="slidenum">
              <a:rPr lang="en-US" altLang="en-US">
                <a:solidFill>
                  <a:srgbClr val="000000"/>
                </a:solidFill>
                <a:latin typeface="Times New Roman" pitchFamily="16" charset="0"/>
              </a:rPr>
              <a:pPr eaLnBrk="1" hangingPunct="1"/>
              <a:t>115</a:t>
            </a:fld>
            <a:endParaRPr lang="en-US" altLang="en-US">
              <a:solidFill>
                <a:srgbClr val="000000"/>
              </a:solidFill>
              <a:latin typeface="Times New Roman" pitchFamily="16" charset="0"/>
            </a:endParaRPr>
          </a:p>
        </p:txBody>
      </p:sp>
      <p:sp>
        <p:nvSpPr>
          <p:cNvPr id="28979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1813747B-41E8-4B49-965F-B856B0EB520F}" type="slidenum">
              <a:rPr lang="en-US" altLang="en-US" sz="1200">
                <a:solidFill>
                  <a:srgbClr val="FFFFFF"/>
                </a:solidFill>
              </a:rPr>
              <a:pPr algn="r" eaLnBrk="1" hangingPunct="1">
                <a:buClrTx/>
                <a:buFontTx/>
                <a:buNone/>
              </a:pPr>
              <a:t>115</a:t>
            </a:fld>
            <a:endParaRPr lang="en-US" altLang="en-US" sz="1200">
              <a:solidFill>
                <a:srgbClr val="FFFFFF"/>
              </a:solidFill>
            </a:endParaRPr>
          </a:p>
        </p:txBody>
      </p:sp>
      <p:sp>
        <p:nvSpPr>
          <p:cNvPr id="289796"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9797"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081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4FE41CE5-5153-4C28-BA89-38FA4775075A}" type="slidenum">
              <a:rPr lang="en-US" altLang="en-US">
                <a:solidFill>
                  <a:srgbClr val="000000"/>
                </a:solidFill>
                <a:latin typeface="Times New Roman" pitchFamily="16" charset="0"/>
              </a:rPr>
              <a:pPr eaLnBrk="1" hangingPunct="1"/>
              <a:t>116</a:t>
            </a:fld>
            <a:endParaRPr lang="en-US" altLang="en-US">
              <a:solidFill>
                <a:srgbClr val="000000"/>
              </a:solidFill>
              <a:latin typeface="Times New Roman" pitchFamily="16" charset="0"/>
            </a:endParaRPr>
          </a:p>
        </p:txBody>
      </p:sp>
      <p:sp>
        <p:nvSpPr>
          <p:cNvPr id="29081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0820"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83DD7629-0802-4CF6-B309-46DA743F085D}" type="slidenum">
              <a:rPr lang="en-US" altLang="en-US">
                <a:solidFill>
                  <a:srgbClr val="000000"/>
                </a:solidFill>
                <a:latin typeface="Times New Roman" pitchFamily="16" charset="0"/>
              </a:rPr>
              <a:pPr eaLnBrk="1" hangingPunct="1"/>
              <a:t>117</a:t>
            </a:fld>
            <a:endParaRPr lang="en-US" altLang="en-US">
              <a:solidFill>
                <a:srgbClr val="000000"/>
              </a:solidFill>
              <a:latin typeface="Times New Roman" pitchFamily="16" charset="0"/>
            </a:endParaRPr>
          </a:p>
        </p:txBody>
      </p:sp>
      <p:sp>
        <p:nvSpPr>
          <p:cNvPr id="29184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184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86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C9AA5FA7-BF64-48F9-88CA-E0296E342095}" type="slidenum">
              <a:rPr lang="en-US" altLang="en-US">
                <a:solidFill>
                  <a:srgbClr val="000000"/>
                </a:solidFill>
                <a:latin typeface="Times New Roman" pitchFamily="16" charset="0"/>
              </a:rPr>
              <a:pPr eaLnBrk="1" hangingPunct="1"/>
              <a:t>118</a:t>
            </a:fld>
            <a:endParaRPr lang="en-US" altLang="en-US">
              <a:solidFill>
                <a:srgbClr val="000000"/>
              </a:solidFill>
              <a:latin typeface="Times New Roman" pitchFamily="16" charset="0"/>
            </a:endParaRPr>
          </a:p>
        </p:txBody>
      </p:sp>
      <p:sp>
        <p:nvSpPr>
          <p:cNvPr id="29286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E81DAC20-55E8-461D-B8FD-17BFC140F938}" type="slidenum">
              <a:rPr lang="en-US" altLang="en-US" sz="1200">
                <a:solidFill>
                  <a:srgbClr val="FFFFFF"/>
                </a:solidFill>
              </a:rPr>
              <a:pPr algn="r" eaLnBrk="1" hangingPunct="1">
                <a:buClrTx/>
                <a:buFontTx/>
                <a:buNone/>
              </a:pPr>
              <a:t>118</a:t>
            </a:fld>
            <a:endParaRPr lang="en-US" altLang="en-US" sz="1200">
              <a:solidFill>
                <a:srgbClr val="FFFFFF"/>
              </a:solidFill>
            </a:endParaRPr>
          </a:p>
        </p:txBody>
      </p:sp>
      <p:sp>
        <p:nvSpPr>
          <p:cNvPr id="292868"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2869"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389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F214CF6A-A273-4224-BB6F-937880388280}" type="slidenum">
              <a:rPr lang="en-US" altLang="en-US">
                <a:solidFill>
                  <a:srgbClr val="000000"/>
                </a:solidFill>
                <a:latin typeface="Times New Roman" pitchFamily="16" charset="0"/>
              </a:rPr>
              <a:pPr eaLnBrk="1" hangingPunct="1"/>
              <a:t>119</a:t>
            </a:fld>
            <a:endParaRPr lang="en-US" altLang="en-US">
              <a:solidFill>
                <a:srgbClr val="000000"/>
              </a:solidFill>
              <a:latin typeface="Times New Roman" pitchFamily="16" charset="0"/>
            </a:endParaRPr>
          </a:p>
        </p:txBody>
      </p:sp>
      <p:sp>
        <p:nvSpPr>
          <p:cNvPr id="29389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9CF10B30-C96F-460F-A0E9-952D0C89D029}" type="slidenum">
              <a:rPr lang="en-US" altLang="en-US" sz="1200">
                <a:solidFill>
                  <a:srgbClr val="FFFFFF"/>
                </a:solidFill>
              </a:rPr>
              <a:pPr algn="r" eaLnBrk="1" hangingPunct="1">
                <a:buClrTx/>
                <a:buFontTx/>
                <a:buNone/>
              </a:pPr>
              <a:t>119</a:t>
            </a:fld>
            <a:endParaRPr lang="en-US" altLang="en-US" sz="1200">
              <a:solidFill>
                <a:srgbClr val="FFFFFF"/>
              </a:solidFill>
            </a:endParaRPr>
          </a:p>
        </p:txBody>
      </p:sp>
      <p:sp>
        <p:nvSpPr>
          <p:cNvPr id="293892"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3893"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4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55EB0344-C4D4-44EA-8202-0583599674BD}" type="slidenum">
              <a:rPr lang="en-US" altLang="en-US">
                <a:solidFill>
                  <a:srgbClr val="000000"/>
                </a:solidFill>
                <a:latin typeface="Times New Roman" pitchFamily="16" charset="0"/>
              </a:rPr>
              <a:pPr eaLnBrk="1" hangingPunct="1"/>
              <a:t>120</a:t>
            </a:fld>
            <a:endParaRPr lang="en-US" altLang="en-US">
              <a:solidFill>
                <a:srgbClr val="000000"/>
              </a:solidFill>
              <a:latin typeface="Times New Roman" pitchFamily="16" charset="0"/>
            </a:endParaRPr>
          </a:p>
        </p:txBody>
      </p:sp>
      <p:sp>
        <p:nvSpPr>
          <p:cNvPr id="29491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8EE8059F-D931-4BEF-AF34-071587E2A658}" type="slidenum">
              <a:rPr lang="en-US" altLang="en-US" sz="1200">
                <a:solidFill>
                  <a:srgbClr val="FFFFFF"/>
                </a:solidFill>
              </a:rPr>
              <a:pPr algn="r" eaLnBrk="1" hangingPunct="1">
                <a:buClrTx/>
                <a:buFontTx/>
                <a:buNone/>
              </a:pPr>
              <a:t>120</a:t>
            </a:fld>
            <a:endParaRPr lang="en-US" altLang="en-US" sz="1200">
              <a:solidFill>
                <a:srgbClr val="FFFFFF"/>
              </a:solidFill>
            </a:endParaRPr>
          </a:p>
        </p:txBody>
      </p:sp>
      <p:sp>
        <p:nvSpPr>
          <p:cNvPr id="294916"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4917"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593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F0187407-DAE8-4512-830A-705AEA9E1E54}" type="slidenum">
              <a:rPr lang="en-US" altLang="en-US">
                <a:solidFill>
                  <a:srgbClr val="000000"/>
                </a:solidFill>
                <a:latin typeface="Times New Roman" pitchFamily="16" charset="0"/>
              </a:rPr>
              <a:pPr eaLnBrk="1" hangingPunct="1"/>
              <a:t>121</a:t>
            </a:fld>
            <a:endParaRPr lang="en-US" altLang="en-US">
              <a:solidFill>
                <a:srgbClr val="000000"/>
              </a:solidFill>
              <a:latin typeface="Times New Roman" pitchFamily="16" charset="0"/>
            </a:endParaRPr>
          </a:p>
        </p:txBody>
      </p:sp>
      <p:sp>
        <p:nvSpPr>
          <p:cNvPr id="29593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5940"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6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109C7998-A7D7-469B-ACE4-86225915AF58}" type="slidenum">
              <a:rPr lang="en-US" altLang="en-US">
                <a:solidFill>
                  <a:srgbClr val="000000"/>
                </a:solidFill>
                <a:latin typeface="Times New Roman" pitchFamily="16" charset="0"/>
              </a:rPr>
              <a:pPr eaLnBrk="1" hangingPunct="1"/>
              <a:t>122</a:t>
            </a:fld>
            <a:endParaRPr lang="en-US" altLang="en-US">
              <a:solidFill>
                <a:srgbClr val="000000"/>
              </a:solidFill>
              <a:latin typeface="Times New Roman" pitchFamily="16" charset="0"/>
            </a:endParaRPr>
          </a:p>
        </p:txBody>
      </p:sp>
      <p:sp>
        <p:nvSpPr>
          <p:cNvPr id="29696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6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798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F892821C-4C8F-4431-BF9A-3CFF7E93A1DD}" type="slidenum">
              <a:rPr lang="en-US" altLang="en-US">
                <a:solidFill>
                  <a:srgbClr val="000000"/>
                </a:solidFill>
                <a:latin typeface="Times New Roman" pitchFamily="16" charset="0"/>
              </a:rPr>
              <a:pPr eaLnBrk="1" hangingPunct="1"/>
              <a:t>123</a:t>
            </a:fld>
            <a:endParaRPr lang="en-US" altLang="en-US">
              <a:solidFill>
                <a:srgbClr val="000000"/>
              </a:solidFill>
              <a:latin typeface="Times New Roman" pitchFamily="16" charset="0"/>
            </a:endParaRPr>
          </a:p>
        </p:txBody>
      </p:sp>
      <p:sp>
        <p:nvSpPr>
          <p:cNvPr id="29798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3F8ED8B9-234B-42D0-9829-2CEAD737E49F}" type="slidenum">
              <a:rPr lang="en-US" altLang="en-US" sz="1200">
                <a:solidFill>
                  <a:srgbClr val="FFFFFF"/>
                </a:solidFill>
              </a:rPr>
              <a:pPr algn="r" eaLnBrk="1" hangingPunct="1">
                <a:buClrTx/>
                <a:buFontTx/>
                <a:buNone/>
              </a:pPr>
              <a:t>123</a:t>
            </a:fld>
            <a:endParaRPr lang="en-US" altLang="en-US" sz="1200">
              <a:solidFill>
                <a:srgbClr val="FFFFFF"/>
              </a:solidFill>
            </a:endParaRPr>
          </a:p>
        </p:txBody>
      </p:sp>
      <p:sp>
        <p:nvSpPr>
          <p:cNvPr id="297988"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989"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51860FB7-D790-44AB-BFFD-2399D3438989}" type="slidenum">
              <a:rPr lang="en-US" altLang="en-US">
                <a:solidFill>
                  <a:srgbClr val="000000"/>
                </a:solidFill>
                <a:latin typeface="Times New Roman" pitchFamily="16" charset="0"/>
              </a:rPr>
              <a:pPr eaLnBrk="1" hangingPunct="1"/>
              <a:t>5</a:t>
            </a:fld>
            <a:endParaRPr lang="en-US" altLang="en-US">
              <a:solidFill>
                <a:srgbClr val="000000"/>
              </a:solidFill>
              <a:latin typeface="Times New Roman" pitchFamily="16" charset="0"/>
            </a:endParaRPr>
          </a:p>
        </p:txBody>
      </p:sp>
      <p:sp>
        <p:nvSpPr>
          <p:cNvPr id="185347"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8"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01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52A44935-4CB3-4C6B-B8E8-3458BCD7BA46}" type="slidenum">
              <a:rPr lang="en-US" altLang="en-US">
                <a:solidFill>
                  <a:srgbClr val="000000"/>
                </a:solidFill>
                <a:latin typeface="Times New Roman" pitchFamily="16" charset="0"/>
              </a:rPr>
              <a:pPr eaLnBrk="1" hangingPunct="1"/>
              <a:t>124</a:t>
            </a:fld>
            <a:endParaRPr lang="en-US" altLang="en-US">
              <a:solidFill>
                <a:srgbClr val="000000"/>
              </a:solidFill>
              <a:latin typeface="Times New Roman" pitchFamily="16" charset="0"/>
            </a:endParaRPr>
          </a:p>
        </p:txBody>
      </p:sp>
      <p:sp>
        <p:nvSpPr>
          <p:cNvPr id="29901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D24D2BE1-15CB-45CF-8FED-935E1762BE44}" type="slidenum">
              <a:rPr lang="en-US" altLang="en-US" sz="1200">
                <a:solidFill>
                  <a:srgbClr val="FFFFFF"/>
                </a:solidFill>
              </a:rPr>
              <a:pPr algn="r" eaLnBrk="1" hangingPunct="1">
                <a:buClrTx/>
                <a:buFontTx/>
                <a:buNone/>
              </a:pPr>
              <a:t>124</a:t>
            </a:fld>
            <a:endParaRPr lang="en-US" altLang="en-US" sz="1200">
              <a:solidFill>
                <a:srgbClr val="FFFFFF"/>
              </a:solidFill>
            </a:endParaRPr>
          </a:p>
        </p:txBody>
      </p:sp>
      <p:sp>
        <p:nvSpPr>
          <p:cNvPr id="299012"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9013"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003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08AE54B1-C6CA-4B4A-AD74-6BCC41E29FEA}" type="slidenum">
              <a:rPr lang="en-US" altLang="en-US">
                <a:solidFill>
                  <a:srgbClr val="000000"/>
                </a:solidFill>
                <a:latin typeface="Times New Roman" pitchFamily="16" charset="0"/>
              </a:rPr>
              <a:pPr eaLnBrk="1" hangingPunct="1"/>
              <a:t>125</a:t>
            </a:fld>
            <a:endParaRPr lang="en-US" altLang="en-US">
              <a:solidFill>
                <a:srgbClr val="000000"/>
              </a:solidFill>
              <a:latin typeface="Times New Roman" pitchFamily="16" charset="0"/>
            </a:endParaRPr>
          </a:p>
        </p:txBody>
      </p:sp>
      <p:sp>
        <p:nvSpPr>
          <p:cNvPr id="30003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2382CA8F-3BC3-4FF8-8D5E-C322AAA09104}" type="slidenum">
              <a:rPr lang="en-US" altLang="en-US" sz="1200">
                <a:solidFill>
                  <a:srgbClr val="FFFFFF"/>
                </a:solidFill>
              </a:rPr>
              <a:pPr algn="r" eaLnBrk="1" hangingPunct="1">
                <a:buClrTx/>
                <a:buFontTx/>
                <a:buNone/>
              </a:pPr>
              <a:t>125</a:t>
            </a:fld>
            <a:endParaRPr lang="en-US" altLang="en-US" sz="1200">
              <a:solidFill>
                <a:srgbClr val="FFFFFF"/>
              </a:solidFill>
            </a:endParaRPr>
          </a:p>
        </p:txBody>
      </p:sp>
      <p:sp>
        <p:nvSpPr>
          <p:cNvPr id="300036"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0037"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05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F0E5554B-F6A7-4DDD-B834-DA41C6CC1879}" type="slidenum">
              <a:rPr lang="en-US" altLang="en-US">
                <a:solidFill>
                  <a:srgbClr val="000000"/>
                </a:solidFill>
                <a:latin typeface="Times New Roman" pitchFamily="16" charset="0"/>
              </a:rPr>
              <a:pPr eaLnBrk="1" hangingPunct="1"/>
              <a:t>126</a:t>
            </a:fld>
            <a:endParaRPr lang="en-US" altLang="en-US">
              <a:solidFill>
                <a:srgbClr val="000000"/>
              </a:solidFill>
              <a:latin typeface="Times New Roman" pitchFamily="16" charset="0"/>
            </a:endParaRPr>
          </a:p>
        </p:txBody>
      </p:sp>
      <p:sp>
        <p:nvSpPr>
          <p:cNvPr id="30105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1060"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208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6019ED84-E58C-4B2C-82F0-D37B0BD67ACD}" type="slidenum">
              <a:rPr lang="en-US" altLang="en-US">
                <a:solidFill>
                  <a:srgbClr val="000000"/>
                </a:solidFill>
                <a:latin typeface="Times New Roman" pitchFamily="16" charset="0"/>
              </a:rPr>
              <a:pPr eaLnBrk="1" hangingPunct="1"/>
              <a:t>127</a:t>
            </a:fld>
            <a:endParaRPr lang="en-US" altLang="en-US">
              <a:solidFill>
                <a:srgbClr val="000000"/>
              </a:solidFill>
              <a:latin typeface="Times New Roman" pitchFamily="16" charset="0"/>
            </a:endParaRPr>
          </a:p>
        </p:txBody>
      </p:sp>
      <p:sp>
        <p:nvSpPr>
          <p:cNvPr id="30208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208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10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EA340577-74E9-4B4E-8FB1-D2E8476484A1}" type="slidenum">
              <a:rPr lang="en-US" altLang="en-US">
                <a:solidFill>
                  <a:srgbClr val="000000"/>
                </a:solidFill>
                <a:latin typeface="Times New Roman" pitchFamily="16" charset="0"/>
              </a:rPr>
              <a:pPr eaLnBrk="1" hangingPunct="1"/>
              <a:t>128</a:t>
            </a:fld>
            <a:endParaRPr lang="en-US" altLang="en-US">
              <a:solidFill>
                <a:srgbClr val="000000"/>
              </a:solidFill>
              <a:latin typeface="Times New Roman" pitchFamily="16" charset="0"/>
            </a:endParaRPr>
          </a:p>
        </p:txBody>
      </p:sp>
      <p:sp>
        <p:nvSpPr>
          <p:cNvPr id="30310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CD3F0BE6-AA15-41BB-B8AC-9AAFEEA2CD49}" type="slidenum">
              <a:rPr lang="en-US" altLang="en-US" sz="1200">
                <a:solidFill>
                  <a:srgbClr val="FFFFFF"/>
                </a:solidFill>
              </a:rPr>
              <a:pPr algn="r" eaLnBrk="1" hangingPunct="1">
                <a:buClrTx/>
                <a:buFontTx/>
                <a:buNone/>
              </a:pPr>
              <a:t>128</a:t>
            </a:fld>
            <a:endParaRPr lang="en-US" altLang="en-US" sz="1200">
              <a:solidFill>
                <a:srgbClr val="FFFFFF"/>
              </a:solidFill>
            </a:endParaRPr>
          </a:p>
        </p:txBody>
      </p:sp>
      <p:sp>
        <p:nvSpPr>
          <p:cNvPr id="303108"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3109"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413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994976C3-B56E-4D88-BA99-21F60CAD0FB5}" type="slidenum">
              <a:rPr lang="en-US" altLang="en-US">
                <a:solidFill>
                  <a:srgbClr val="000000"/>
                </a:solidFill>
                <a:latin typeface="Times New Roman" pitchFamily="16" charset="0"/>
              </a:rPr>
              <a:pPr eaLnBrk="1" hangingPunct="1"/>
              <a:t>129</a:t>
            </a:fld>
            <a:endParaRPr lang="en-US" altLang="en-US">
              <a:solidFill>
                <a:srgbClr val="000000"/>
              </a:solidFill>
              <a:latin typeface="Times New Roman" pitchFamily="16" charset="0"/>
            </a:endParaRPr>
          </a:p>
        </p:txBody>
      </p:sp>
      <p:sp>
        <p:nvSpPr>
          <p:cNvPr id="30413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ED3892F3-1CCF-4BAE-8FBE-8546CC9A9B1D}" type="slidenum">
              <a:rPr lang="en-US" altLang="en-US" sz="1200">
                <a:solidFill>
                  <a:srgbClr val="FFFFFF"/>
                </a:solidFill>
              </a:rPr>
              <a:pPr algn="r" eaLnBrk="1" hangingPunct="1">
                <a:buClrTx/>
                <a:buFontTx/>
                <a:buNone/>
              </a:pPr>
              <a:t>129</a:t>
            </a:fld>
            <a:endParaRPr lang="en-US" altLang="en-US" sz="1200">
              <a:solidFill>
                <a:srgbClr val="FFFFFF"/>
              </a:solidFill>
            </a:endParaRPr>
          </a:p>
        </p:txBody>
      </p:sp>
      <p:sp>
        <p:nvSpPr>
          <p:cNvPr id="304132"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4133"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a:t>
            </a:r>
            <a:r>
              <a:rPr lang="en-US" altLang="en-US" dirty="0" err="1">
                <a:latin typeface="Calibri" pitchFamily="34" charset="0"/>
                <a:ea typeface="Lucida Sans Unicode" charset="0"/>
                <a:cs typeface="Lucida Sans Unicode" charset="0"/>
              </a:rPr>
              <a:t>IxR</a:t>
            </a:r>
            <a:r>
              <a:rPr lang="en-US" altLang="en-US" dirty="0">
                <a:latin typeface="Calibri" pitchFamily="34" charset="0"/>
                <a:ea typeface="Lucida Sans Unicode" charset="0"/>
                <a:cs typeface="Lucida Sans Unicode" charset="0"/>
              </a:rPr>
              <a:t>, I=E/R, R=E/I.  The power formula states:  P=</a:t>
            </a:r>
            <a:r>
              <a:rPr lang="en-US" altLang="en-US" dirty="0" err="1">
                <a:latin typeface="Calibri" pitchFamily="34" charset="0"/>
                <a:ea typeface="Lucida Sans Unicode" charset="0"/>
                <a:cs typeface="Lucida Sans Unicode" charset="0"/>
              </a:rPr>
              <a:t>IxE</a:t>
            </a:r>
            <a:r>
              <a:rPr lang="en-US" altLang="en-US" dirty="0">
                <a:latin typeface="Calibri" pitchFamily="34" charset="0"/>
                <a:ea typeface="Lucida Sans Unicode" charset="0"/>
                <a:cs typeface="Lucida Sans Unicode" charset="0"/>
              </a:rPr>
              <a:t>,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latin typeface="Calibri" pitchFamily="34" charset="0"/>
                <a:ea typeface="Lucida Sans Unicode" charset="0"/>
                <a:cs typeface="Lucida Sans Unicode" charset="0"/>
              </a:rPr>
              <a:t>There is one more formula that can be derived from this.  Since Ohm’s law states E=</a:t>
            </a:r>
            <a:r>
              <a:rPr lang="en-US" altLang="en-US" dirty="0" err="1">
                <a:latin typeface="Calibri" pitchFamily="34" charset="0"/>
                <a:ea typeface="Lucida Sans Unicode" charset="0"/>
                <a:cs typeface="Lucida Sans Unicode" charset="0"/>
              </a:rPr>
              <a:t>IxR</a:t>
            </a:r>
            <a:r>
              <a:rPr lang="en-US" altLang="en-US" dirty="0">
                <a:latin typeface="Calibri" pitchFamily="34" charset="0"/>
                <a:ea typeface="Lucida Sans Unicode" charset="0"/>
                <a:cs typeface="Lucida Sans Unicode" charset="0"/>
              </a:rPr>
              <a:t>, you can substitute E in the power formula with this value yielding P=Ix(</a:t>
            </a:r>
            <a:r>
              <a:rPr lang="en-US" altLang="en-US" dirty="0" err="1">
                <a:latin typeface="Calibri" pitchFamily="34" charset="0"/>
                <a:ea typeface="Lucida Sans Unicode" charset="0"/>
                <a:cs typeface="Lucida Sans Unicode" charset="0"/>
              </a:rPr>
              <a:t>IxR</a:t>
            </a:r>
            <a:r>
              <a:rPr lang="en-US" altLang="en-US" dirty="0">
                <a:latin typeface="Calibri" pitchFamily="34" charset="0"/>
                <a:ea typeface="Lucida Sans Unicode" charset="0"/>
                <a:cs typeface="Lucida Sans Unicode" charset="0"/>
              </a:rPr>
              <a:t>)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itchFamily="34" charset="0"/>
              <a:ea typeface="Lucida Sans Unicode" charset="0"/>
              <a:cs typeface="Lucida Sans Unicode"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515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1A2A99B1-7FE2-4A74-B6BA-B32A88334EA3}" type="slidenum">
              <a:rPr lang="en-US" altLang="en-US">
                <a:solidFill>
                  <a:srgbClr val="000000"/>
                </a:solidFill>
                <a:latin typeface="Times New Roman" pitchFamily="16" charset="0"/>
              </a:rPr>
              <a:pPr eaLnBrk="1" hangingPunct="1"/>
              <a:t>130</a:t>
            </a:fld>
            <a:endParaRPr lang="en-US" altLang="en-US">
              <a:solidFill>
                <a:srgbClr val="000000"/>
              </a:solidFill>
              <a:latin typeface="Times New Roman" pitchFamily="16" charset="0"/>
            </a:endParaRPr>
          </a:p>
        </p:txBody>
      </p:sp>
      <p:sp>
        <p:nvSpPr>
          <p:cNvPr id="30515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C9A25282-9976-4E68-8D84-AFC82FD5A835}" type="slidenum">
              <a:rPr lang="en-US" altLang="en-US" sz="1200">
                <a:solidFill>
                  <a:srgbClr val="FFFFFF"/>
                </a:solidFill>
              </a:rPr>
              <a:pPr algn="r" eaLnBrk="1" hangingPunct="1">
                <a:buClrTx/>
                <a:buFontTx/>
                <a:buNone/>
              </a:pPr>
              <a:t>130</a:t>
            </a:fld>
            <a:endParaRPr lang="en-US" altLang="en-US" sz="1200">
              <a:solidFill>
                <a:srgbClr val="FFFFFF"/>
              </a:solidFill>
            </a:endParaRPr>
          </a:p>
        </p:txBody>
      </p:sp>
      <p:sp>
        <p:nvSpPr>
          <p:cNvPr id="305156"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5157"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C70BE50A-E7C7-4AFF-B925-C7C1C0E1E254}" type="slidenum">
              <a:rPr lang="en-US" altLang="en-US">
                <a:solidFill>
                  <a:srgbClr val="000000"/>
                </a:solidFill>
                <a:latin typeface="Times New Roman" pitchFamily="16" charset="0"/>
              </a:rPr>
              <a:pPr eaLnBrk="1" hangingPunct="1"/>
              <a:t>131</a:t>
            </a:fld>
            <a:endParaRPr lang="en-US" altLang="en-US">
              <a:solidFill>
                <a:srgbClr val="000000"/>
              </a:solidFill>
              <a:latin typeface="Times New Roman" pitchFamily="16" charset="0"/>
            </a:endParaRPr>
          </a:p>
        </p:txBody>
      </p:sp>
      <p:sp>
        <p:nvSpPr>
          <p:cNvPr id="30617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6180"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0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A80CC406-3D90-40C7-ABF8-FF3775D203E8}" type="slidenum">
              <a:rPr lang="en-US" altLang="en-US">
                <a:solidFill>
                  <a:srgbClr val="000000"/>
                </a:solidFill>
                <a:latin typeface="Times New Roman" pitchFamily="16" charset="0"/>
              </a:rPr>
              <a:pPr eaLnBrk="1" hangingPunct="1"/>
              <a:t>132</a:t>
            </a:fld>
            <a:endParaRPr lang="en-US" altLang="en-US">
              <a:solidFill>
                <a:srgbClr val="000000"/>
              </a:solidFill>
              <a:latin typeface="Times New Roman" pitchFamily="16" charset="0"/>
            </a:endParaRPr>
          </a:p>
        </p:txBody>
      </p:sp>
      <p:sp>
        <p:nvSpPr>
          <p:cNvPr id="30720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0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822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22C60B45-9990-42E4-AFAF-A26690C48C39}" type="slidenum">
              <a:rPr lang="en-US" altLang="en-US">
                <a:solidFill>
                  <a:srgbClr val="000000"/>
                </a:solidFill>
                <a:latin typeface="Times New Roman" pitchFamily="16" charset="0"/>
              </a:rPr>
              <a:pPr eaLnBrk="1" hangingPunct="1"/>
              <a:t>133</a:t>
            </a:fld>
            <a:endParaRPr lang="en-US" altLang="en-US">
              <a:solidFill>
                <a:srgbClr val="000000"/>
              </a:solidFill>
              <a:latin typeface="Times New Roman" pitchFamily="16" charset="0"/>
            </a:endParaRPr>
          </a:p>
        </p:txBody>
      </p:sp>
      <p:sp>
        <p:nvSpPr>
          <p:cNvPr id="30822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576EDAA9-3EAB-4768-A211-635F26DE3AE5}" type="slidenum">
              <a:rPr lang="en-US" altLang="en-US" sz="1200">
                <a:solidFill>
                  <a:srgbClr val="FFFFFF"/>
                </a:solidFill>
              </a:rPr>
              <a:pPr algn="r" eaLnBrk="1" hangingPunct="1">
                <a:buClrTx/>
                <a:buFontTx/>
                <a:buNone/>
              </a:pPr>
              <a:t>133</a:t>
            </a:fld>
            <a:endParaRPr lang="en-US" altLang="en-US" sz="1200">
              <a:solidFill>
                <a:srgbClr val="FFFFFF"/>
              </a:solidFill>
            </a:endParaRPr>
          </a:p>
        </p:txBody>
      </p:sp>
      <p:sp>
        <p:nvSpPr>
          <p:cNvPr id="308228"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8229"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4BBC0F86-0251-425F-A86B-A189CF987EC0}" type="slidenum">
              <a:rPr lang="en-US" altLang="en-US">
                <a:solidFill>
                  <a:srgbClr val="000000"/>
                </a:solidFill>
                <a:latin typeface="Times New Roman" pitchFamily="16" charset="0"/>
              </a:rPr>
              <a:pPr eaLnBrk="1" hangingPunct="1"/>
              <a:t>18</a:t>
            </a:fld>
            <a:endParaRPr lang="en-US" altLang="en-US">
              <a:solidFill>
                <a:srgbClr val="000000"/>
              </a:solidFill>
              <a:latin typeface="Times New Roman" pitchFamily="16" charset="0"/>
            </a:endParaRPr>
          </a:p>
        </p:txBody>
      </p:sp>
      <p:sp>
        <p:nvSpPr>
          <p:cNvPr id="205827"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828"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25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C0F36EA1-09BC-401B-ACCC-214B41AB3012}" type="slidenum">
              <a:rPr lang="en-US" altLang="en-US">
                <a:solidFill>
                  <a:srgbClr val="000000"/>
                </a:solidFill>
                <a:latin typeface="Times New Roman" pitchFamily="16" charset="0"/>
              </a:rPr>
              <a:pPr eaLnBrk="1" hangingPunct="1"/>
              <a:t>134</a:t>
            </a:fld>
            <a:endParaRPr lang="en-US" altLang="en-US">
              <a:solidFill>
                <a:srgbClr val="000000"/>
              </a:solidFill>
              <a:latin typeface="Times New Roman" pitchFamily="16" charset="0"/>
            </a:endParaRPr>
          </a:p>
        </p:txBody>
      </p:sp>
      <p:sp>
        <p:nvSpPr>
          <p:cNvPr id="30925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5E45018D-711B-458C-B242-AB042BAAFDFB}" type="slidenum">
              <a:rPr lang="en-US" altLang="en-US" sz="1200">
                <a:solidFill>
                  <a:srgbClr val="FFFFFF"/>
                </a:solidFill>
              </a:rPr>
              <a:pPr algn="r" eaLnBrk="1" hangingPunct="1">
                <a:buClrTx/>
                <a:buFontTx/>
                <a:buNone/>
              </a:pPr>
              <a:t>134</a:t>
            </a:fld>
            <a:endParaRPr lang="en-US" altLang="en-US" sz="1200">
              <a:solidFill>
                <a:srgbClr val="FFFFFF"/>
              </a:solidFill>
            </a:endParaRPr>
          </a:p>
        </p:txBody>
      </p:sp>
      <p:sp>
        <p:nvSpPr>
          <p:cNvPr id="309252"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9253"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027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6F314BD3-8169-4910-ABAB-2292057D22E5}" type="slidenum">
              <a:rPr lang="en-US" altLang="en-US">
                <a:solidFill>
                  <a:srgbClr val="000000"/>
                </a:solidFill>
                <a:latin typeface="Times New Roman" pitchFamily="16" charset="0"/>
              </a:rPr>
              <a:pPr eaLnBrk="1" hangingPunct="1"/>
              <a:t>135</a:t>
            </a:fld>
            <a:endParaRPr lang="en-US" altLang="en-US">
              <a:solidFill>
                <a:srgbClr val="000000"/>
              </a:solidFill>
              <a:latin typeface="Times New Roman" pitchFamily="16" charset="0"/>
            </a:endParaRPr>
          </a:p>
        </p:txBody>
      </p:sp>
      <p:sp>
        <p:nvSpPr>
          <p:cNvPr id="31027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AECB3164-A966-49F9-99F0-73D46D00D5DF}" type="slidenum">
              <a:rPr lang="en-US" altLang="en-US" sz="1200">
                <a:solidFill>
                  <a:srgbClr val="FFFFFF"/>
                </a:solidFill>
              </a:rPr>
              <a:pPr algn="r" eaLnBrk="1" hangingPunct="1">
                <a:buClrTx/>
                <a:buFontTx/>
                <a:buNone/>
              </a:pPr>
              <a:t>135</a:t>
            </a:fld>
            <a:endParaRPr lang="en-US" altLang="en-US" sz="1200">
              <a:solidFill>
                <a:srgbClr val="FFFFFF"/>
              </a:solidFill>
            </a:endParaRPr>
          </a:p>
        </p:txBody>
      </p:sp>
      <p:sp>
        <p:nvSpPr>
          <p:cNvPr id="310276"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0277"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129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4E7DEDEE-0F03-4E61-A15A-C83030BAA782}" type="slidenum">
              <a:rPr lang="en-US" altLang="en-US">
                <a:solidFill>
                  <a:srgbClr val="000000"/>
                </a:solidFill>
                <a:latin typeface="Times New Roman" pitchFamily="16" charset="0"/>
              </a:rPr>
              <a:pPr eaLnBrk="1" hangingPunct="1"/>
              <a:t>136</a:t>
            </a:fld>
            <a:endParaRPr lang="en-US" altLang="en-US">
              <a:solidFill>
                <a:srgbClr val="000000"/>
              </a:solidFill>
              <a:latin typeface="Times New Roman" pitchFamily="16" charset="0"/>
            </a:endParaRPr>
          </a:p>
        </p:txBody>
      </p:sp>
      <p:sp>
        <p:nvSpPr>
          <p:cNvPr id="31129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1300"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232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4BD2D857-240B-4984-9E8F-3B67D2299A6D}" type="slidenum">
              <a:rPr lang="en-US" altLang="en-US">
                <a:solidFill>
                  <a:srgbClr val="000000"/>
                </a:solidFill>
                <a:latin typeface="Times New Roman" pitchFamily="16" charset="0"/>
              </a:rPr>
              <a:pPr eaLnBrk="1" hangingPunct="1"/>
              <a:t>137</a:t>
            </a:fld>
            <a:endParaRPr lang="en-US" altLang="en-US">
              <a:solidFill>
                <a:srgbClr val="000000"/>
              </a:solidFill>
              <a:latin typeface="Times New Roman" pitchFamily="16" charset="0"/>
            </a:endParaRPr>
          </a:p>
        </p:txBody>
      </p:sp>
      <p:sp>
        <p:nvSpPr>
          <p:cNvPr id="31232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232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334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1BB9D941-2039-45AC-9743-8E4FBD1DC6D9}" type="slidenum">
              <a:rPr lang="en-US" altLang="en-US">
                <a:solidFill>
                  <a:srgbClr val="000000"/>
                </a:solidFill>
                <a:latin typeface="Times New Roman" pitchFamily="16" charset="0"/>
              </a:rPr>
              <a:pPr eaLnBrk="1" hangingPunct="1"/>
              <a:t>138</a:t>
            </a:fld>
            <a:endParaRPr lang="en-US" altLang="en-US">
              <a:solidFill>
                <a:srgbClr val="000000"/>
              </a:solidFill>
              <a:latin typeface="Times New Roman" pitchFamily="16" charset="0"/>
            </a:endParaRPr>
          </a:p>
        </p:txBody>
      </p:sp>
      <p:sp>
        <p:nvSpPr>
          <p:cNvPr id="3133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8CA9C9A1-19BD-4E7A-BD65-6F236D3FFC6B}" type="slidenum">
              <a:rPr lang="en-US" altLang="en-US" sz="1200">
                <a:solidFill>
                  <a:srgbClr val="FFFFFF"/>
                </a:solidFill>
              </a:rPr>
              <a:pPr algn="r" eaLnBrk="1" hangingPunct="1">
                <a:buClrTx/>
                <a:buFontTx/>
                <a:buNone/>
              </a:pPr>
              <a:t>138</a:t>
            </a:fld>
            <a:endParaRPr lang="en-US" altLang="en-US" sz="1200">
              <a:solidFill>
                <a:srgbClr val="FFFFFF"/>
              </a:solidFill>
            </a:endParaRPr>
          </a:p>
        </p:txBody>
      </p:sp>
      <p:sp>
        <p:nvSpPr>
          <p:cNvPr id="313348"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3349"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4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E3D8DF56-BEC8-46A8-9A54-C650975B7AAD}" type="slidenum">
              <a:rPr lang="en-US" altLang="en-US">
                <a:solidFill>
                  <a:srgbClr val="000000"/>
                </a:solidFill>
                <a:latin typeface="Times New Roman" pitchFamily="16" charset="0"/>
              </a:rPr>
              <a:pPr eaLnBrk="1" hangingPunct="1"/>
              <a:t>139</a:t>
            </a:fld>
            <a:endParaRPr lang="en-US" altLang="en-US">
              <a:solidFill>
                <a:srgbClr val="000000"/>
              </a:solidFill>
              <a:latin typeface="Times New Roman" pitchFamily="16" charset="0"/>
            </a:endParaRPr>
          </a:p>
        </p:txBody>
      </p:sp>
      <p:sp>
        <p:nvSpPr>
          <p:cNvPr id="31437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99118620-AA38-4C7B-A930-417F89D6040A}" type="slidenum">
              <a:rPr lang="en-US" altLang="en-US" sz="1200">
                <a:solidFill>
                  <a:srgbClr val="FFFFFF"/>
                </a:solidFill>
              </a:rPr>
              <a:pPr algn="r" eaLnBrk="1" hangingPunct="1">
                <a:buClrTx/>
                <a:buFontTx/>
                <a:buNone/>
              </a:pPr>
              <a:t>139</a:t>
            </a:fld>
            <a:endParaRPr lang="en-US" altLang="en-US" sz="1200">
              <a:solidFill>
                <a:srgbClr val="FFFFFF"/>
              </a:solidFill>
            </a:endParaRPr>
          </a:p>
        </p:txBody>
      </p:sp>
      <p:sp>
        <p:nvSpPr>
          <p:cNvPr id="314372"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4373"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539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E1701C64-4D36-4428-8772-7DECF14AFEEB}" type="slidenum">
              <a:rPr lang="en-US" altLang="en-US">
                <a:solidFill>
                  <a:srgbClr val="000000"/>
                </a:solidFill>
                <a:latin typeface="Times New Roman" pitchFamily="16" charset="0"/>
              </a:rPr>
              <a:pPr eaLnBrk="1" hangingPunct="1"/>
              <a:t>140</a:t>
            </a:fld>
            <a:endParaRPr lang="en-US" altLang="en-US">
              <a:solidFill>
                <a:srgbClr val="000000"/>
              </a:solidFill>
              <a:latin typeface="Times New Roman" pitchFamily="16" charset="0"/>
            </a:endParaRPr>
          </a:p>
        </p:txBody>
      </p:sp>
      <p:sp>
        <p:nvSpPr>
          <p:cNvPr id="31539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5C2ECE9D-CCDB-47D3-A8EB-6F332680DA31}" type="slidenum">
              <a:rPr lang="en-US" altLang="en-US" sz="1200">
                <a:solidFill>
                  <a:srgbClr val="FFFFFF"/>
                </a:solidFill>
              </a:rPr>
              <a:pPr algn="r" eaLnBrk="1" hangingPunct="1">
                <a:buClrTx/>
                <a:buFontTx/>
                <a:buNone/>
              </a:pPr>
              <a:t>140</a:t>
            </a:fld>
            <a:endParaRPr lang="en-US" altLang="en-US" sz="1200">
              <a:solidFill>
                <a:srgbClr val="FFFFFF"/>
              </a:solidFill>
            </a:endParaRPr>
          </a:p>
        </p:txBody>
      </p:sp>
      <p:sp>
        <p:nvSpPr>
          <p:cNvPr id="315396"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5397"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641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F8F22F6B-536A-4527-93BD-EDBD69252163}" type="slidenum">
              <a:rPr lang="en-US" altLang="en-US">
                <a:solidFill>
                  <a:srgbClr val="000000"/>
                </a:solidFill>
                <a:latin typeface="Times New Roman" pitchFamily="16" charset="0"/>
              </a:rPr>
              <a:pPr eaLnBrk="1" hangingPunct="1"/>
              <a:t>141</a:t>
            </a:fld>
            <a:endParaRPr lang="en-US" altLang="en-US">
              <a:solidFill>
                <a:srgbClr val="000000"/>
              </a:solidFill>
              <a:latin typeface="Times New Roman" pitchFamily="16" charset="0"/>
            </a:endParaRPr>
          </a:p>
        </p:txBody>
      </p:sp>
      <p:sp>
        <p:nvSpPr>
          <p:cNvPr id="31641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6420"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4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843C0403-A89F-4D60-9CC1-4F0420A70D80}" type="slidenum">
              <a:rPr lang="en-US" altLang="en-US">
                <a:solidFill>
                  <a:srgbClr val="000000"/>
                </a:solidFill>
                <a:latin typeface="Times New Roman" pitchFamily="16" charset="0"/>
              </a:rPr>
              <a:pPr eaLnBrk="1" hangingPunct="1"/>
              <a:t>142</a:t>
            </a:fld>
            <a:endParaRPr lang="en-US" altLang="en-US">
              <a:solidFill>
                <a:srgbClr val="000000"/>
              </a:solidFill>
              <a:latin typeface="Times New Roman" pitchFamily="16" charset="0"/>
            </a:endParaRPr>
          </a:p>
        </p:txBody>
      </p:sp>
      <p:sp>
        <p:nvSpPr>
          <p:cNvPr id="31744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4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846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886E4933-2E30-40A1-B45C-E27E83DB0BE9}" type="slidenum">
              <a:rPr lang="en-US" altLang="en-US">
                <a:solidFill>
                  <a:srgbClr val="000000"/>
                </a:solidFill>
                <a:latin typeface="Times New Roman" pitchFamily="16" charset="0"/>
              </a:rPr>
              <a:pPr eaLnBrk="1" hangingPunct="1"/>
              <a:t>143</a:t>
            </a:fld>
            <a:endParaRPr lang="en-US" altLang="en-US">
              <a:solidFill>
                <a:srgbClr val="000000"/>
              </a:solidFill>
              <a:latin typeface="Times New Roman" pitchFamily="16" charset="0"/>
            </a:endParaRPr>
          </a:p>
        </p:txBody>
      </p:sp>
      <p:sp>
        <p:nvSpPr>
          <p:cNvPr id="31846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C969A54C-DB87-4A50-90A8-B77383927EC9}" type="slidenum">
              <a:rPr lang="en-US" altLang="en-US" sz="1200">
                <a:solidFill>
                  <a:srgbClr val="FFFFFF"/>
                </a:solidFill>
              </a:rPr>
              <a:pPr algn="r" eaLnBrk="1" hangingPunct="1">
                <a:buClrTx/>
                <a:buFontTx/>
                <a:buNone/>
              </a:pPr>
              <a:t>143</a:t>
            </a:fld>
            <a:endParaRPr lang="en-US" altLang="en-US" sz="1200">
              <a:solidFill>
                <a:srgbClr val="FFFFFF"/>
              </a:solidFill>
            </a:endParaRPr>
          </a:p>
        </p:txBody>
      </p:sp>
      <p:sp>
        <p:nvSpPr>
          <p:cNvPr id="318468"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8469"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B0BA2654-3212-4FC5-9F06-F9648DE48240}" type="slidenum">
              <a:rPr lang="en-US" altLang="en-US">
                <a:solidFill>
                  <a:srgbClr val="000000"/>
                </a:solidFill>
                <a:latin typeface="Times New Roman" pitchFamily="16" charset="0"/>
              </a:rPr>
              <a:pPr eaLnBrk="1" hangingPunct="1"/>
              <a:t>23</a:t>
            </a:fld>
            <a:endParaRPr lang="en-US" altLang="en-US">
              <a:solidFill>
                <a:srgbClr val="000000"/>
              </a:solidFill>
              <a:latin typeface="Times New Roman" pitchFamily="16" charset="0"/>
            </a:endParaRPr>
          </a:p>
        </p:txBody>
      </p:sp>
      <p:sp>
        <p:nvSpPr>
          <p:cNvPr id="19865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8660"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949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C7221364-3A0B-4E6C-96F3-3F96B49DFD47}" type="slidenum">
              <a:rPr lang="en-US" altLang="en-US">
                <a:solidFill>
                  <a:srgbClr val="000000"/>
                </a:solidFill>
                <a:latin typeface="Times New Roman" pitchFamily="16" charset="0"/>
              </a:rPr>
              <a:pPr eaLnBrk="1" hangingPunct="1"/>
              <a:t>144</a:t>
            </a:fld>
            <a:endParaRPr lang="en-US" altLang="en-US">
              <a:solidFill>
                <a:srgbClr val="000000"/>
              </a:solidFill>
              <a:latin typeface="Times New Roman" pitchFamily="16" charset="0"/>
            </a:endParaRPr>
          </a:p>
        </p:txBody>
      </p:sp>
      <p:sp>
        <p:nvSpPr>
          <p:cNvPr id="31949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AD3D604D-6380-47EB-A0EF-6C41B3D84EC9}" type="slidenum">
              <a:rPr lang="en-US" altLang="en-US" sz="1200">
                <a:solidFill>
                  <a:srgbClr val="FFFFFF"/>
                </a:solidFill>
              </a:rPr>
              <a:pPr algn="r" eaLnBrk="1" hangingPunct="1">
                <a:buClrTx/>
                <a:buFontTx/>
                <a:buNone/>
              </a:pPr>
              <a:t>144</a:t>
            </a:fld>
            <a:endParaRPr lang="en-US" altLang="en-US" sz="1200">
              <a:solidFill>
                <a:srgbClr val="FFFFFF"/>
              </a:solidFill>
            </a:endParaRPr>
          </a:p>
        </p:txBody>
      </p:sp>
      <p:sp>
        <p:nvSpPr>
          <p:cNvPr id="319492"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9493"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5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8C6602C2-2BA9-469D-9574-938FC9DE85D1}" type="slidenum">
              <a:rPr lang="en-US" altLang="en-US">
                <a:solidFill>
                  <a:srgbClr val="000000"/>
                </a:solidFill>
                <a:latin typeface="Times New Roman" pitchFamily="16" charset="0"/>
              </a:rPr>
              <a:pPr eaLnBrk="1" hangingPunct="1"/>
              <a:t>145</a:t>
            </a:fld>
            <a:endParaRPr lang="en-US" altLang="en-US">
              <a:solidFill>
                <a:srgbClr val="000000"/>
              </a:solidFill>
              <a:latin typeface="Times New Roman" pitchFamily="16" charset="0"/>
            </a:endParaRPr>
          </a:p>
        </p:txBody>
      </p:sp>
      <p:sp>
        <p:nvSpPr>
          <p:cNvPr id="32051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351795EC-F3B4-485E-BC19-204AEDF16B9F}" type="slidenum">
              <a:rPr lang="en-US" altLang="en-US" sz="1200">
                <a:solidFill>
                  <a:srgbClr val="FFFFFF"/>
                </a:solidFill>
              </a:rPr>
              <a:pPr algn="r" eaLnBrk="1" hangingPunct="1">
                <a:buClrTx/>
                <a:buFontTx/>
                <a:buNone/>
              </a:pPr>
              <a:t>145</a:t>
            </a:fld>
            <a:endParaRPr lang="en-US" altLang="en-US" sz="1200">
              <a:solidFill>
                <a:srgbClr val="FFFFFF"/>
              </a:solidFill>
            </a:endParaRPr>
          </a:p>
        </p:txBody>
      </p:sp>
      <p:sp>
        <p:nvSpPr>
          <p:cNvPr id="320516"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0517"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53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D6F40E2F-95AD-490C-A473-3BD0C5E609CD}" type="slidenum">
              <a:rPr lang="en-US" altLang="en-US">
                <a:solidFill>
                  <a:srgbClr val="000000"/>
                </a:solidFill>
                <a:latin typeface="Times New Roman" pitchFamily="16" charset="0"/>
              </a:rPr>
              <a:pPr eaLnBrk="1" hangingPunct="1"/>
              <a:t>146</a:t>
            </a:fld>
            <a:endParaRPr lang="en-US" altLang="en-US">
              <a:solidFill>
                <a:srgbClr val="000000"/>
              </a:solidFill>
              <a:latin typeface="Times New Roman" pitchFamily="16" charset="0"/>
            </a:endParaRPr>
          </a:p>
        </p:txBody>
      </p:sp>
      <p:sp>
        <p:nvSpPr>
          <p:cNvPr id="32153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1540"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56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AC0E8ED3-FA80-4F84-A019-29C946FA5E3C}" type="slidenum">
              <a:rPr lang="en-US" altLang="en-US">
                <a:solidFill>
                  <a:srgbClr val="000000"/>
                </a:solidFill>
                <a:latin typeface="Times New Roman" pitchFamily="16" charset="0"/>
              </a:rPr>
              <a:pPr eaLnBrk="1" hangingPunct="1"/>
              <a:t>147</a:t>
            </a:fld>
            <a:endParaRPr lang="en-US" altLang="en-US">
              <a:solidFill>
                <a:srgbClr val="000000"/>
              </a:solidFill>
              <a:latin typeface="Times New Roman" pitchFamily="16" charset="0"/>
            </a:endParaRPr>
          </a:p>
        </p:txBody>
      </p:sp>
      <p:sp>
        <p:nvSpPr>
          <p:cNvPr id="32256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256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58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FA155690-A548-4E67-B0F9-095AF90BEF8B}" type="slidenum">
              <a:rPr lang="en-US" altLang="en-US">
                <a:solidFill>
                  <a:srgbClr val="000000"/>
                </a:solidFill>
                <a:latin typeface="Times New Roman" pitchFamily="16" charset="0"/>
              </a:rPr>
              <a:pPr eaLnBrk="1" hangingPunct="1"/>
              <a:t>148</a:t>
            </a:fld>
            <a:endParaRPr lang="en-US" altLang="en-US">
              <a:solidFill>
                <a:srgbClr val="000000"/>
              </a:solidFill>
              <a:latin typeface="Times New Roman" pitchFamily="16" charset="0"/>
            </a:endParaRPr>
          </a:p>
        </p:txBody>
      </p:sp>
      <p:sp>
        <p:nvSpPr>
          <p:cNvPr id="32358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947EF986-8D3A-4641-9AD8-B1AF9560AFBD}" type="slidenum">
              <a:rPr lang="en-US" altLang="en-US" sz="1200">
                <a:solidFill>
                  <a:srgbClr val="FFFFFF"/>
                </a:solidFill>
              </a:rPr>
              <a:pPr algn="r" eaLnBrk="1" hangingPunct="1">
                <a:buClrTx/>
                <a:buFontTx/>
                <a:buNone/>
              </a:pPr>
              <a:t>148</a:t>
            </a:fld>
            <a:endParaRPr lang="en-US" altLang="en-US" sz="1200">
              <a:solidFill>
                <a:srgbClr val="FFFFFF"/>
              </a:solidFill>
            </a:endParaRPr>
          </a:p>
        </p:txBody>
      </p:sp>
      <p:sp>
        <p:nvSpPr>
          <p:cNvPr id="323588"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3589"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461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CD6B4E47-F2A0-4498-BA7D-44443FDE335E}" type="slidenum">
              <a:rPr lang="en-US" altLang="en-US">
                <a:solidFill>
                  <a:srgbClr val="000000"/>
                </a:solidFill>
                <a:latin typeface="Times New Roman" pitchFamily="16" charset="0"/>
              </a:rPr>
              <a:pPr eaLnBrk="1" hangingPunct="1"/>
              <a:t>149</a:t>
            </a:fld>
            <a:endParaRPr lang="en-US" altLang="en-US">
              <a:solidFill>
                <a:srgbClr val="000000"/>
              </a:solidFill>
              <a:latin typeface="Times New Roman" pitchFamily="16" charset="0"/>
            </a:endParaRPr>
          </a:p>
        </p:txBody>
      </p:sp>
      <p:sp>
        <p:nvSpPr>
          <p:cNvPr id="32461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3D2FFAAF-8F5F-46BA-9FE1-295A9C53D799}" type="slidenum">
              <a:rPr lang="en-US" altLang="en-US" sz="1200">
                <a:solidFill>
                  <a:srgbClr val="FFFFFF"/>
                </a:solidFill>
              </a:rPr>
              <a:pPr algn="r" eaLnBrk="1" hangingPunct="1">
                <a:buClrTx/>
                <a:buFontTx/>
                <a:buNone/>
              </a:pPr>
              <a:t>149</a:t>
            </a:fld>
            <a:endParaRPr lang="en-US" altLang="en-US" sz="1200">
              <a:solidFill>
                <a:srgbClr val="FFFFFF"/>
              </a:solidFill>
            </a:endParaRPr>
          </a:p>
        </p:txBody>
      </p:sp>
      <p:sp>
        <p:nvSpPr>
          <p:cNvPr id="324612"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4613"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63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D2E55220-E59D-4408-866D-D7068B43C3A2}" type="slidenum">
              <a:rPr lang="en-US" altLang="en-US">
                <a:solidFill>
                  <a:srgbClr val="000000"/>
                </a:solidFill>
                <a:latin typeface="Times New Roman" pitchFamily="16" charset="0"/>
              </a:rPr>
              <a:pPr eaLnBrk="1" hangingPunct="1"/>
              <a:t>150</a:t>
            </a:fld>
            <a:endParaRPr lang="en-US" altLang="en-US">
              <a:solidFill>
                <a:srgbClr val="000000"/>
              </a:solidFill>
              <a:latin typeface="Times New Roman" pitchFamily="16" charset="0"/>
            </a:endParaRPr>
          </a:p>
        </p:txBody>
      </p:sp>
      <p:sp>
        <p:nvSpPr>
          <p:cNvPr id="32563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25048B57-9FF8-4D84-857B-FC6486BA0E3B}" type="slidenum">
              <a:rPr lang="en-US" altLang="en-US" sz="1200">
                <a:solidFill>
                  <a:srgbClr val="FFFFFF"/>
                </a:solidFill>
              </a:rPr>
              <a:pPr algn="r" eaLnBrk="1" hangingPunct="1">
                <a:buClrTx/>
                <a:buFontTx/>
                <a:buNone/>
              </a:pPr>
              <a:t>150</a:t>
            </a:fld>
            <a:endParaRPr lang="en-US" altLang="en-US" sz="1200">
              <a:solidFill>
                <a:srgbClr val="FFFFFF"/>
              </a:solidFill>
            </a:endParaRPr>
          </a:p>
        </p:txBody>
      </p:sp>
      <p:sp>
        <p:nvSpPr>
          <p:cNvPr id="325636"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5637"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665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A29DAC8C-A4A5-47DE-ADB9-E436A201C022}" type="slidenum">
              <a:rPr lang="en-US" altLang="en-US">
                <a:solidFill>
                  <a:srgbClr val="000000"/>
                </a:solidFill>
                <a:latin typeface="Times New Roman" pitchFamily="16" charset="0"/>
              </a:rPr>
              <a:pPr eaLnBrk="1" hangingPunct="1"/>
              <a:t>151</a:t>
            </a:fld>
            <a:endParaRPr lang="en-US" altLang="en-US">
              <a:solidFill>
                <a:srgbClr val="000000"/>
              </a:solidFill>
              <a:latin typeface="Times New Roman" pitchFamily="16" charset="0"/>
            </a:endParaRPr>
          </a:p>
        </p:txBody>
      </p:sp>
      <p:sp>
        <p:nvSpPr>
          <p:cNvPr id="32665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6660"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8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1C4198F3-DCC7-482A-A45B-D8D95BB39563}" type="slidenum">
              <a:rPr lang="en-US" altLang="en-US">
                <a:solidFill>
                  <a:srgbClr val="000000"/>
                </a:solidFill>
                <a:latin typeface="Times New Roman" pitchFamily="16" charset="0"/>
              </a:rPr>
              <a:pPr eaLnBrk="1" hangingPunct="1"/>
              <a:t>152</a:t>
            </a:fld>
            <a:endParaRPr lang="en-US" altLang="en-US">
              <a:solidFill>
                <a:srgbClr val="000000"/>
              </a:solidFill>
              <a:latin typeface="Times New Roman" pitchFamily="16" charset="0"/>
            </a:endParaRPr>
          </a:p>
        </p:txBody>
      </p:sp>
      <p:sp>
        <p:nvSpPr>
          <p:cNvPr id="32768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68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870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44AA7EBD-9447-478C-B624-44F708E5D9A9}" type="slidenum">
              <a:rPr lang="en-US" altLang="en-US">
                <a:solidFill>
                  <a:srgbClr val="000000"/>
                </a:solidFill>
                <a:latin typeface="Times New Roman" pitchFamily="16" charset="0"/>
              </a:rPr>
              <a:pPr eaLnBrk="1" hangingPunct="1"/>
              <a:t>153</a:t>
            </a:fld>
            <a:endParaRPr lang="en-US" altLang="en-US">
              <a:solidFill>
                <a:srgbClr val="000000"/>
              </a:solidFill>
              <a:latin typeface="Times New Roman" pitchFamily="16" charset="0"/>
            </a:endParaRPr>
          </a:p>
        </p:txBody>
      </p:sp>
      <p:sp>
        <p:nvSpPr>
          <p:cNvPr id="32870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17DDE108-5290-4840-959C-8689000C405C}" type="slidenum">
              <a:rPr lang="en-US" altLang="en-US" sz="1200">
                <a:solidFill>
                  <a:srgbClr val="FFFFFF"/>
                </a:solidFill>
              </a:rPr>
              <a:pPr algn="r" eaLnBrk="1" hangingPunct="1">
                <a:buClrTx/>
                <a:buFontTx/>
                <a:buNone/>
              </a:pPr>
              <a:t>153</a:t>
            </a:fld>
            <a:endParaRPr lang="en-US" altLang="en-US" sz="1200">
              <a:solidFill>
                <a:srgbClr val="FFFFFF"/>
              </a:solidFill>
            </a:endParaRPr>
          </a:p>
        </p:txBody>
      </p:sp>
      <p:sp>
        <p:nvSpPr>
          <p:cNvPr id="328708"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8709"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40979BF0-2907-468F-9D69-9C531D4CC64D}" type="slidenum">
              <a:rPr lang="en-US" altLang="en-US">
                <a:solidFill>
                  <a:srgbClr val="000000"/>
                </a:solidFill>
                <a:latin typeface="Times New Roman" pitchFamily="16" charset="0"/>
              </a:rPr>
              <a:pPr eaLnBrk="1" hangingPunct="1"/>
              <a:t>33</a:t>
            </a:fld>
            <a:endParaRPr lang="en-US" altLang="en-US">
              <a:solidFill>
                <a:srgbClr val="000000"/>
              </a:solidFill>
              <a:latin typeface="Times New Roman" pitchFamily="16" charset="0"/>
            </a:endParaRPr>
          </a:p>
        </p:txBody>
      </p:sp>
      <p:sp>
        <p:nvSpPr>
          <p:cNvPr id="187395" name="Text Box 1"/>
          <p:cNvSpPr txBox="1">
            <a:spLocks noChangeArrowheads="1"/>
          </p:cNvSpPr>
          <p:nvPr/>
        </p:nvSpPr>
        <p:spPr bwMode="auto">
          <a:xfrm>
            <a:off x="1150938" y="692150"/>
            <a:ext cx="4556125" cy="34163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87396" name="Rectangle 2"/>
          <p:cNvSpPr txBox="1">
            <a:spLocks noGrp="1" noChangeArrowheads="1"/>
          </p:cNvSpPr>
          <p:nvPr>
            <p:ph type="body"/>
          </p:nvPr>
        </p:nvSpPr>
        <p:spPr>
          <a:xfrm>
            <a:off x="914400" y="4343400"/>
            <a:ext cx="5029200" cy="41163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CF36A9DD-0332-4352-A7B9-B1CD00B9A9F8}" type="slidenum">
              <a:rPr lang="en-US" altLang="en-US">
                <a:solidFill>
                  <a:srgbClr val="000000"/>
                </a:solidFill>
                <a:latin typeface="Times New Roman" pitchFamily="16" charset="0"/>
              </a:rPr>
              <a:pPr eaLnBrk="1" hangingPunct="1"/>
              <a:t>154</a:t>
            </a:fld>
            <a:endParaRPr lang="en-US" altLang="en-US">
              <a:solidFill>
                <a:srgbClr val="000000"/>
              </a:solidFill>
              <a:latin typeface="Times New Roman" pitchFamily="16" charset="0"/>
            </a:endParaRPr>
          </a:p>
        </p:txBody>
      </p:sp>
      <p:sp>
        <p:nvSpPr>
          <p:cNvPr id="32973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DE18FD59-7B31-44FD-8E81-525E2ED1DFF6}" type="slidenum">
              <a:rPr lang="en-US" altLang="en-US" sz="1200">
                <a:solidFill>
                  <a:srgbClr val="FFFFFF"/>
                </a:solidFill>
              </a:rPr>
              <a:pPr algn="r" eaLnBrk="1" hangingPunct="1">
                <a:buClrTx/>
                <a:buFontTx/>
                <a:buNone/>
              </a:pPr>
              <a:t>154</a:t>
            </a:fld>
            <a:endParaRPr lang="en-US" altLang="en-US" sz="1200">
              <a:solidFill>
                <a:srgbClr val="FFFFFF"/>
              </a:solidFill>
            </a:endParaRPr>
          </a:p>
        </p:txBody>
      </p:sp>
      <p:sp>
        <p:nvSpPr>
          <p:cNvPr id="329732"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9733"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075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DBE745AB-6F9E-4E46-9935-C1469F1FD449}" type="slidenum">
              <a:rPr lang="en-US" altLang="en-US">
                <a:solidFill>
                  <a:srgbClr val="000000"/>
                </a:solidFill>
                <a:latin typeface="Times New Roman" pitchFamily="16" charset="0"/>
              </a:rPr>
              <a:pPr eaLnBrk="1" hangingPunct="1"/>
              <a:t>155</a:t>
            </a:fld>
            <a:endParaRPr lang="en-US" altLang="en-US">
              <a:solidFill>
                <a:srgbClr val="000000"/>
              </a:solidFill>
              <a:latin typeface="Times New Roman" pitchFamily="16" charset="0"/>
            </a:endParaRPr>
          </a:p>
        </p:txBody>
      </p:sp>
      <p:sp>
        <p:nvSpPr>
          <p:cNvPr id="33075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160D5E53-C118-4E33-9916-C2D535B2684C}" type="slidenum">
              <a:rPr lang="en-US" altLang="en-US" sz="1200">
                <a:solidFill>
                  <a:srgbClr val="FFFFFF"/>
                </a:solidFill>
              </a:rPr>
              <a:pPr algn="r" eaLnBrk="1" hangingPunct="1">
                <a:buClrTx/>
                <a:buFontTx/>
                <a:buNone/>
              </a:pPr>
              <a:t>155</a:t>
            </a:fld>
            <a:endParaRPr lang="en-US" altLang="en-US" sz="1200">
              <a:solidFill>
                <a:srgbClr val="FFFFFF"/>
              </a:solidFill>
            </a:endParaRPr>
          </a:p>
        </p:txBody>
      </p:sp>
      <p:sp>
        <p:nvSpPr>
          <p:cNvPr id="330756"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0757"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a relationship between voltage, current and resistance as shown by the circle above.  To solve for a value, cover it with your finger and solve the remaining formula.  Ohm’s law states:  E=IxR, I=E/R, R=E/I.  The power formula states:  P=IxE, I=P/E, E=P/I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There is one more formula that can be derived from this.  Since Ohm’s law states E=IxR, you can substitute E in the power formula with this value yielding P=Ix(IxR) or P=I^2xR.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Calibri" pitchFamily="34" charset="0"/>
              <a:ea typeface="Lucida Sans Unicode" charset="0"/>
              <a:cs typeface="Lucida Sans Unicode"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77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74477F6F-4872-4EB2-82A0-074428EFD9E0}" type="slidenum">
              <a:rPr lang="en-US" altLang="en-US">
                <a:solidFill>
                  <a:srgbClr val="000000"/>
                </a:solidFill>
                <a:latin typeface="Times New Roman" pitchFamily="16" charset="0"/>
              </a:rPr>
              <a:pPr eaLnBrk="1" hangingPunct="1"/>
              <a:t>156</a:t>
            </a:fld>
            <a:endParaRPr lang="en-US" altLang="en-US">
              <a:solidFill>
                <a:srgbClr val="000000"/>
              </a:solidFill>
              <a:latin typeface="Times New Roman" pitchFamily="16" charset="0"/>
            </a:endParaRPr>
          </a:p>
        </p:txBody>
      </p:sp>
      <p:sp>
        <p:nvSpPr>
          <p:cNvPr id="33177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1780"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floating a river in wild western Alaska and the river split into three branches.  We chose the largest branch, but the water flowed through trees, that did not let the rafts go between. We were worried that we would have to portage, but the branches came back together.</a:t>
            </a:r>
          </a:p>
        </p:txBody>
      </p:sp>
      <p:sp>
        <p:nvSpPr>
          <p:cNvPr id="4" name="Slide Number Placeholder 3"/>
          <p:cNvSpPr>
            <a:spLocks noGrp="1"/>
          </p:cNvSpPr>
          <p:nvPr>
            <p:ph type="sldNum" sz="quarter" idx="5"/>
          </p:nvPr>
        </p:nvSpPr>
        <p:spPr/>
        <p:txBody>
          <a:bodyPr/>
          <a:lstStyle/>
          <a:p>
            <a:fld id="{70F8E53D-D7B3-4480-B900-07D32E92D0E5}" type="slidenum">
              <a:rPr lang="en-US" smtClean="0"/>
              <a:t>166</a:t>
            </a:fld>
            <a:endParaRPr lang="en-US"/>
          </a:p>
        </p:txBody>
      </p:sp>
    </p:spTree>
    <p:extLst>
      <p:ext uri="{BB962C8B-B14F-4D97-AF65-F5344CB8AC3E}">
        <p14:creationId xmlns:p14="http://schemas.microsoft.com/office/powerpoint/2010/main" val="424212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ECA118B8-17F4-4696-A11F-11CAEBFE8713}" type="slidenum">
              <a:rPr lang="en-US" altLang="en-US">
                <a:solidFill>
                  <a:srgbClr val="000000"/>
                </a:solidFill>
                <a:latin typeface="Times New Roman" pitchFamily="16" charset="0"/>
              </a:rPr>
              <a:pPr eaLnBrk="1" hangingPunct="1"/>
              <a:t>34</a:t>
            </a:fld>
            <a:endParaRPr lang="en-US" altLang="en-US">
              <a:solidFill>
                <a:srgbClr val="000000"/>
              </a:solidFill>
              <a:latin typeface="Times New Roman" pitchFamily="16" charset="0"/>
            </a:endParaRPr>
          </a:p>
        </p:txBody>
      </p:sp>
      <p:sp>
        <p:nvSpPr>
          <p:cNvPr id="18637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06D8DEAB-30F8-4FDF-8167-481DC1E5D5AB}" type="slidenum">
              <a:rPr lang="en-US" altLang="en-US" sz="1200">
                <a:solidFill>
                  <a:srgbClr val="FFFFFF"/>
                </a:solidFill>
              </a:rPr>
              <a:pPr algn="r" eaLnBrk="1" hangingPunct="1">
                <a:buClrTx/>
                <a:buFontTx/>
                <a:buNone/>
              </a:pPr>
              <a:t>34</a:t>
            </a:fld>
            <a:endParaRPr lang="en-US" altLang="en-US" sz="1200">
              <a:solidFill>
                <a:srgbClr val="FFFFFF"/>
              </a:solidFill>
            </a:endParaRPr>
          </a:p>
        </p:txBody>
      </p:sp>
      <p:sp>
        <p:nvSpPr>
          <p:cNvPr id="186372"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6373" name="Text Box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Note the shift in decimal places.  This is standard metric notation.  1 Gigahertz is 1 Billion Hertz and a Nanoampere is 1 Billionth of an Ampere.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347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a:solidFill>
                  <a:schemeClr val="bg1"/>
                </a:solidFill>
                <a:latin typeface="Garamond" pitchFamily="18" charset="0"/>
                <a:cs typeface="Arial" charset="0"/>
              </a:defRPr>
            </a:lvl1pPr>
            <a:lvl2pPr eaLnBrk="0" hangingPunct="0">
              <a:tabLst>
                <a:tab pos="723900" algn="l"/>
                <a:tab pos="1447800" algn="l"/>
                <a:tab pos="2171700" algn="l"/>
                <a:tab pos="2895600" algn="l"/>
              </a:tabLst>
              <a:defRPr>
                <a:solidFill>
                  <a:schemeClr val="bg1"/>
                </a:solidFill>
                <a:latin typeface="Garamond" pitchFamily="18" charset="0"/>
                <a:cs typeface="Arial" charset="0"/>
              </a:defRPr>
            </a:lvl2pPr>
            <a:lvl3pPr eaLnBrk="0" hangingPunct="0">
              <a:tabLst>
                <a:tab pos="723900" algn="l"/>
                <a:tab pos="1447800" algn="l"/>
                <a:tab pos="2171700" algn="l"/>
                <a:tab pos="2895600" algn="l"/>
              </a:tabLst>
              <a:defRPr>
                <a:solidFill>
                  <a:schemeClr val="bg1"/>
                </a:solidFill>
                <a:latin typeface="Garamond" pitchFamily="18" charset="0"/>
                <a:cs typeface="Arial" charset="0"/>
              </a:defRPr>
            </a:lvl3pPr>
            <a:lvl4pPr eaLnBrk="0" hangingPunct="0">
              <a:tabLst>
                <a:tab pos="723900" algn="l"/>
                <a:tab pos="1447800" algn="l"/>
                <a:tab pos="2171700" algn="l"/>
                <a:tab pos="2895600" algn="l"/>
              </a:tabLst>
              <a:defRPr>
                <a:solidFill>
                  <a:schemeClr val="bg1"/>
                </a:solidFill>
                <a:latin typeface="Garamond" pitchFamily="18" charset="0"/>
                <a:cs typeface="Arial" charset="0"/>
              </a:defRPr>
            </a:lvl4pPr>
            <a:lvl5pPr eaLnBrk="0" hangingPunct="0">
              <a:tabLst>
                <a:tab pos="723900" algn="l"/>
                <a:tab pos="1447800" algn="l"/>
                <a:tab pos="2171700" algn="l"/>
                <a:tab pos="28956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Garamond" pitchFamily="18" charset="0"/>
                <a:cs typeface="Arial" charset="0"/>
              </a:defRPr>
            </a:lvl9pPr>
          </a:lstStyle>
          <a:p>
            <a:pPr eaLnBrk="1" hangingPunct="1"/>
            <a:fld id="{F4460AC1-41A0-42EF-A009-215F1E56A3F2}" type="slidenum">
              <a:rPr lang="en-US" altLang="en-US">
                <a:solidFill>
                  <a:srgbClr val="000000"/>
                </a:solidFill>
                <a:latin typeface="Times New Roman" pitchFamily="16" charset="0"/>
              </a:rPr>
              <a:pPr eaLnBrk="1" hangingPunct="1"/>
              <a:t>51</a:t>
            </a:fld>
            <a:endParaRPr lang="en-US" altLang="en-US">
              <a:solidFill>
                <a:srgbClr val="000000"/>
              </a:solidFill>
              <a:latin typeface="Times New Roman" pitchFamily="16" charset="0"/>
            </a:endParaRPr>
          </a:p>
        </p:txBody>
      </p:sp>
      <p:sp>
        <p:nvSpPr>
          <p:cNvPr id="23347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7A58392B-9F8B-40E5-8295-E8D8F6AB75F2}" type="slidenum">
              <a:rPr lang="en-US" altLang="en-US" sz="1200">
                <a:solidFill>
                  <a:srgbClr val="FFFFFF"/>
                </a:solidFill>
                <a:latin typeface="Arial" charset="0"/>
              </a:rPr>
              <a:pPr algn="r" eaLnBrk="1" hangingPunct="1">
                <a:buClrTx/>
                <a:buFontTx/>
                <a:buNone/>
              </a:pPr>
              <a:t>51</a:t>
            </a:fld>
            <a:endParaRPr lang="en-US" altLang="en-US" sz="1200">
              <a:solidFill>
                <a:srgbClr val="FFFFFF"/>
              </a:solidFill>
              <a:latin typeface="Arial" charset="0"/>
            </a:endParaRPr>
          </a:p>
        </p:txBody>
      </p:sp>
      <p:sp>
        <p:nvSpPr>
          <p:cNvPr id="233476" name="Text Box 2"/>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054DDCA1-CBEF-491E-8FA5-B7FA8026F0B2}" type="slidenum">
              <a:rPr lang="en-US" altLang="en-US" sz="1200">
                <a:solidFill>
                  <a:srgbClr val="FFFFFF"/>
                </a:solidFill>
                <a:latin typeface="Arial" charset="0"/>
              </a:rPr>
              <a:pPr algn="r" eaLnBrk="1" hangingPunct="1">
                <a:buClrTx/>
                <a:buFontTx/>
                <a:buNone/>
              </a:pPr>
              <a:t>51</a:t>
            </a:fld>
            <a:endParaRPr lang="en-US" altLang="en-US" sz="1200">
              <a:solidFill>
                <a:srgbClr val="FFFFFF"/>
              </a:solidFill>
              <a:latin typeface="Arial" charset="0"/>
            </a:endParaRPr>
          </a:p>
        </p:txBody>
      </p:sp>
      <p:sp>
        <p:nvSpPr>
          <p:cNvPr id="233477" name="Rectangle 3"/>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3478" name="Text Box 4"/>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Calibri" pitchFamily="34" charset="0"/>
                <a:ea typeface="Lucida Sans Unicode" charset="0"/>
                <a:cs typeface="Lucida Sans Unicode" charset="0"/>
              </a:rPr>
              <a:t>The Decibel scale is logarithmic.  3dB represents a 2-fold increase in power, 6dB is 4 fold, 10dB is 10-fold, 20dB is 100-fold.  The S-Unit scale on a receiver meter is not an absolute scale and can vary from radio to radio.  Although these meters are not calibrated, they can be useful for verifying antenna performance.  One “S-Unit” represents a 4-fold change in power or 6dB.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0"/>
            <a:ext cx="7772400" cy="1470025"/>
          </a:xfrm>
        </p:spPr>
        <p:txBody>
          <a:bodyPr>
            <a:normAutofit/>
          </a:bodyPr>
          <a:lstStyle>
            <a:lvl1pPr>
              <a:defRPr lang="en-US" sz="3200" kern="1200" dirty="0">
                <a:solidFill>
                  <a:schemeClr val="bg1">
                    <a:lumMod val="95000"/>
                    <a:lumOff val="5000"/>
                  </a:schemeClr>
                </a:solidFill>
                <a:latin typeface="Impact" panose="020B0806030902050204" pitchFamily="34" charset="0"/>
                <a:ea typeface="+mj-ea"/>
                <a:cs typeface="+mj-cs"/>
              </a:defRPr>
            </a:lvl1pPr>
          </a:lstStyle>
          <a:p>
            <a:br>
              <a:rPr lang="en-US" dirty="0"/>
            </a:br>
            <a:br>
              <a:rPr lang="en-US" dirty="0"/>
            </a:br>
            <a:r>
              <a:rPr lang="en-US" dirty="0"/>
              <a:t>Click to edit Master title style</a:t>
            </a:r>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Eurostil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8"/>
          <p:cNvSpPr>
            <a:spLocks noGrp="1"/>
          </p:cNvSpPr>
          <p:nvPr>
            <p:ph type="dt" sz="half" idx="10"/>
          </p:nvPr>
        </p:nvSpPr>
        <p:spPr/>
        <p:txBody>
          <a:bodyPr/>
          <a:lstStyle/>
          <a:p>
            <a:fld id="{6D36B086-5A63-4AAB-A317-475D605EFFC9}" type="datetime1">
              <a:rPr lang="en-US" smtClean="0"/>
              <a:t>11/11/2023</a:t>
            </a:fld>
            <a:endParaRPr lang="en-US"/>
          </a:p>
        </p:txBody>
      </p:sp>
      <p:sp>
        <p:nvSpPr>
          <p:cNvPr id="11" name="Slide Number Placeholder 10"/>
          <p:cNvSpPr>
            <a:spLocks noGrp="1"/>
          </p:cNvSpPr>
          <p:nvPr>
            <p:ph type="sldNum" sz="quarter" idx="12"/>
          </p:nvPr>
        </p:nvSpPr>
        <p:spPr/>
        <p:txBody>
          <a:bodyPr/>
          <a:lstStyle>
            <a:lvl1pPr>
              <a:defRPr>
                <a:solidFill>
                  <a:schemeClr val="bg1">
                    <a:lumMod val="95000"/>
                    <a:lumOff val="5000"/>
                  </a:schemeClr>
                </a:solidFill>
              </a:defRPr>
            </a:lvl1pPr>
          </a:lstStyle>
          <a:p>
            <a:fld id="{5A2483EB-AB9C-40AC-9AA1-C2AD9590A9DB}" type="slidenum">
              <a:rPr lang="en-US" smtClean="0"/>
              <a:t>‹#›</a:t>
            </a:fld>
            <a:endParaRPr lang="en-US"/>
          </a:p>
        </p:txBody>
      </p:sp>
      <p:sp>
        <p:nvSpPr>
          <p:cNvPr id="12" name="Footer Placeholder 11"/>
          <p:cNvSpPr>
            <a:spLocks noGrp="1"/>
          </p:cNvSpPr>
          <p:nvPr>
            <p:ph type="ftr" sz="quarter" idx="13"/>
          </p:nvPr>
        </p:nvSpPr>
        <p:spPr/>
        <p:txBody>
          <a:bodyPr/>
          <a:lstStyle>
            <a:lvl1pPr>
              <a:defRPr>
                <a:solidFill>
                  <a:schemeClr val="bg1">
                    <a:lumMod val="95000"/>
                    <a:lumOff val="5000"/>
                  </a:schemeClr>
                </a:solidFill>
              </a:defRPr>
            </a:lvl1pPr>
          </a:lstStyle>
          <a:p>
            <a:r>
              <a:rPr lang="en-US"/>
              <a:t>T5 - Electrical Principles 2022</a:t>
            </a:r>
            <a:endParaRPr lang="en-US" dirty="0"/>
          </a:p>
        </p:txBody>
      </p:sp>
    </p:spTree>
    <p:extLst>
      <p:ext uri="{BB962C8B-B14F-4D97-AF65-F5344CB8AC3E}">
        <p14:creationId xmlns:p14="http://schemas.microsoft.com/office/powerpoint/2010/main" val="250984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sldNum" idx="10"/>
          </p:nvPr>
        </p:nvSpPr>
        <p:spPr>
          <a:ln/>
        </p:spPr>
        <p:txBody>
          <a:bodyPr/>
          <a:lstStyle>
            <a:lvl1pPr>
              <a:defRPr/>
            </a:lvl1pPr>
          </a:lstStyle>
          <a:p>
            <a:pPr>
              <a:defRPr/>
            </a:pPr>
            <a:fld id="{348A005E-3BB3-4E43-9CF9-9AA9B17F6590}" type="slidenum">
              <a:rPr lang="en-US" altLang="en-US"/>
              <a:pPr>
                <a:defRPr/>
              </a:pPr>
              <a:t>‹#›</a:t>
            </a:fld>
            <a:endParaRPr lang="en-US" altLang="en-US"/>
          </a:p>
        </p:txBody>
      </p:sp>
      <p:sp>
        <p:nvSpPr>
          <p:cNvPr id="3" name="Rectangle 12"/>
          <p:cNvSpPr>
            <a:spLocks noGrp="1" noChangeArrowheads="1"/>
          </p:cNvSpPr>
          <p:nvPr>
            <p:ph type="ftr" idx="11"/>
          </p:nvPr>
        </p:nvSpPr>
        <p:spPr>
          <a:ln/>
        </p:spPr>
        <p:txBody>
          <a:bodyPr/>
          <a:lstStyle>
            <a:lvl1pPr>
              <a:defRPr/>
            </a:lvl1pPr>
          </a:lstStyle>
          <a:p>
            <a:pPr>
              <a:defRPr/>
            </a:pPr>
            <a:r>
              <a:rPr lang="en-US" altLang="en-US"/>
              <a:t>T5 - Electrical Principles 2022</a:t>
            </a:r>
          </a:p>
        </p:txBody>
      </p:sp>
    </p:spTree>
    <p:extLst>
      <p:ext uri="{BB962C8B-B14F-4D97-AF65-F5344CB8AC3E}">
        <p14:creationId xmlns:p14="http://schemas.microsoft.com/office/powerpoint/2010/main" val="775817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1000">
              <a:schemeClr val="tx1"/>
            </a:gs>
            <a:gs pos="62000">
              <a:schemeClr val="bg2">
                <a:lumMod val="66000"/>
                <a:lumOff val="34000"/>
              </a:schemeClr>
            </a:gs>
            <a:gs pos="87000">
              <a:schemeClr val="bg2">
                <a:lumMod val="75000"/>
                <a:alpha val="78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22515-E3E6-4C6A-8DD2-5822E60AFDCB}" type="datetime1">
              <a:rPr lang="en-US" smtClean="0"/>
              <a:t>11/11/2023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defRPr>
            </a:lvl1pPr>
          </a:lstStyle>
          <a:p>
            <a:r>
              <a:rPr lang="en-US"/>
              <a:t>T5 - Electrical Principles 2022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defRPr>
            </a:lvl1pPr>
          </a:lstStyle>
          <a:p>
            <a:fld id="{5A2483EB-AB9C-40AC-9AA1-C2AD9590A9DB}" type="slidenum">
              <a:rPr lang="en-US" smtClean="0"/>
              <a:t>‹#›</a:t>
            </a:fld>
            <a:endParaRPr lang="en-US"/>
          </a:p>
        </p:txBody>
      </p:sp>
    </p:spTree>
    <p:extLst>
      <p:ext uri="{BB962C8B-B14F-4D97-AF65-F5344CB8AC3E}">
        <p14:creationId xmlns:p14="http://schemas.microsoft.com/office/powerpoint/2010/main" val="1279083715"/>
      </p:ext>
    </p:extLst>
  </p:cSld>
  <p:clrMap bg1="dk1" tx1="lt1" bg2="dk2" tx2="lt2" accent1="accent1" accent2="accent2" accent3="accent3" accent4="accent4" accent5="accent5" accent6="accent6" hlink="hlink" folHlink="folHlink"/>
  <p:sldLayoutIdLst>
    <p:sldLayoutId id="2147483664" r:id="rId1"/>
    <p:sldLayoutId id="2147483665" r:id="rId2"/>
  </p:sldLayoutIdLst>
  <p:hf hdr="0" dt="0"/>
  <p:txStyles>
    <p:titleStyle>
      <a:lvl1pPr algn="ctr" defTabSz="914400" rtl="0" eaLnBrk="1" latinLnBrk="0" hangingPunct="1">
        <a:spcBef>
          <a:spcPct val="0"/>
        </a:spcBef>
        <a:buNone/>
        <a:defRPr lang="en-US" sz="3200" kern="1200" dirty="0">
          <a:solidFill>
            <a:schemeClr val="bg1">
              <a:lumMod val="95000"/>
              <a:lumOff val="5000"/>
            </a:schemeClr>
          </a:solidFill>
          <a:latin typeface="Impact" panose="020B08060309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ct val="20000"/>
        </a:spcBef>
        <a:buFont typeface="Arial" panose="020B0604020202020204" pitchFamily="34" charset="0"/>
        <a:buChar char="»"/>
        <a:defRPr lang="en-US" sz="2400" b="0" i="1"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customXml" Target="../ink/ink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5.emf"/><Relationship Id="rId7" Type="http://schemas.openxmlformats.org/officeDocument/2006/relationships/image" Target="../media/image17.emf"/><Relationship Id="rId2" Type="http://schemas.openxmlformats.org/officeDocument/2006/relationships/customXml" Target="../ink/ink3.xml"/><Relationship Id="rId1" Type="http://schemas.openxmlformats.org/officeDocument/2006/relationships/slideLayout" Target="../slideLayouts/slideLayout1.xml"/><Relationship Id="rId6" Type="http://schemas.openxmlformats.org/officeDocument/2006/relationships/customXml" Target="../ink/ink5.xml"/><Relationship Id="rId11" Type="http://schemas.openxmlformats.org/officeDocument/2006/relationships/image" Target="../media/image19.emf"/><Relationship Id="rId5" Type="http://schemas.openxmlformats.org/officeDocument/2006/relationships/image" Target="../media/image16.emf"/><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18.emf"/></Relationships>
</file>

<file path=ppt/slides/_rels/slide163.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23.emf"/><Relationship Id="rId3" Type="http://schemas.openxmlformats.org/officeDocument/2006/relationships/image" Target="../media/image180.emf"/><Relationship Id="rId7" Type="http://schemas.openxmlformats.org/officeDocument/2006/relationships/image" Target="../media/image20.emf"/><Relationship Id="rId12" Type="http://schemas.openxmlformats.org/officeDocument/2006/relationships/customXml" Target="../ink/ink13.xml"/><Relationship Id="rId2" Type="http://schemas.openxmlformats.org/officeDocument/2006/relationships/customXml" Target="../ink/ink8.xml"/><Relationship Id="rId1" Type="http://schemas.openxmlformats.org/officeDocument/2006/relationships/slideLayout" Target="../slideLayouts/slideLayout1.xml"/><Relationship Id="rId6" Type="http://schemas.openxmlformats.org/officeDocument/2006/relationships/customXml" Target="../ink/ink10.xml"/><Relationship Id="rId11" Type="http://schemas.openxmlformats.org/officeDocument/2006/relationships/image" Target="../media/image22.emf"/><Relationship Id="rId5" Type="http://schemas.openxmlformats.org/officeDocument/2006/relationships/image" Target="../media/image190.emf"/><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image" Target="../media/image21.emf"/></Relationships>
</file>

<file path=ppt/slides/_rels/slide164.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29.emf"/><Relationship Id="rId18" Type="http://schemas.openxmlformats.org/officeDocument/2006/relationships/customXml" Target="../ink/ink22.xml"/><Relationship Id="rId26" Type="http://schemas.openxmlformats.org/officeDocument/2006/relationships/customXml" Target="../ink/ink26.xml"/><Relationship Id="rId39" Type="http://schemas.openxmlformats.org/officeDocument/2006/relationships/customXml" Target="../ink/ink33.xml"/><Relationship Id="rId3" Type="http://schemas.openxmlformats.org/officeDocument/2006/relationships/image" Target="../media/image24.emf"/><Relationship Id="rId21" Type="http://schemas.openxmlformats.org/officeDocument/2006/relationships/image" Target="../media/image32.emf"/><Relationship Id="rId34" Type="http://schemas.openxmlformats.org/officeDocument/2006/relationships/image" Target="../media/image37.emf"/><Relationship Id="rId42" Type="http://schemas.openxmlformats.org/officeDocument/2006/relationships/image" Target="../media/image41.emf"/><Relationship Id="rId7" Type="http://schemas.openxmlformats.org/officeDocument/2006/relationships/image" Target="../media/image26.emf"/><Relationship Id="rId12" Type="http://schemas.openxmlformats.org/officeDocument/2006/relationships/customXml" Target="../ink/ink19.xml"/><Relationship Id="rId17" Type="http://schemas.openxmlformats.org/officeDocument/2006/relationships/image" Target="../media/image30.emf"/><Relationship Id="rId25" Type="http://schemas.openxmlformats.org/officeDocument/2006/relationships/image" Target="../media/image34.emf"/><Relationship Id="rId33" Type="http://schemas.openxmlformats.org/officeDocument/2006/relationships/customXml" Target="../ink/ink30.xml"/><Relationship Id="rId38" Type="http://schemas.openxmlformats.org/officeDocument/2006/relationships/image" Target="../media/image39.emf"/><Relationship Id="rId2" Type="http://schemas.openxmlformats.org/officeDocument/2006/relationships/customXml" Target="../ink/ink14.xml"/><Relationship Id="rId16" Type="http://schemas.openxmlformats.org/officeDocument/2006/relationships/customXml" Target="../ink/ink21.xml"/><Relationship Id="rId20" Type="http://schemas.openxmlformats.org/officeDocument/2006/relationships/customXml" Target="../ink/ink23.xml"/><Relationship Id="rId29" Type="http://schemas.openxmlformats.org/officeDocument/2006/relationships/image" Target="../media/image300.emf"/><Relationship Id="rId41" Type="http://schemas.openxmlformats.org/officeDocument/2006/relationships/customXml" Target="../ink/ink34.xml"/><Relationship Id="rId1" Type="http://schemas.openxmlformats.org/officeDocument/2006/relationships/slideLayout" Target="../slideLayouts/slideLayout1.xml"/><Relationship Id="rId6" Type="http://schemas.openxmlformats.org/officeDocument/2006/relationships/customXml" Target="../ink/ink16.xml"/><Relationship Id="rId11" Type="http://schemas.openxmlformats.org/officeDocument/2006/relationships/image" Target="../media/image28.emf"/><Relationship Id="rId24" Type="http://schemas.openxmlformats.org/officeDocument/2006/relationships/customXml" Target="../ink/ink25.xml"/><Relationship Id="rId32" Type="http://schemas.openxmlformats.org/officeDocument/2006/relationships/image" Target="../media/image36.emf"/><Relationship Id="rId37" Type="http://schemas.openxmlformats.org/officeDocument/2006/relationships/customXml" Target="../ink/ink32.xml"/><Relationship Id="rId40" Type="http://schemas.openxmlformats.org/officeDocument/2006/relationships/image" Target="../media/image40.emf"/><Relationship Id="rId5" Type="http://schemas.openxmlformats.org/officeDocument/2006/relationships/image" Target="../media/image25.emf"/><Relationship Id="rId15" Type="http://schemas.openxmlformats.org/officeDocument/2006/relationships/image" Target="../media/image270.emf"/><Relationship Id="rId23" Type="http://schemas.openxmlformats.org/officeDocument/2006/relationships/image" Target="../media/image33.emf"/><Relationship Id="rId28" Type="http://schemas.openxmlformats.org/officeDocument/2006/relationships/customXml" Target="../ink/ink27.xml"/><Relationship Id="rId36" Type="http://schemas.openxmlformats.org/officeDocument/2006/relationships/image" Target="../media/image38.emf"/><Relationship Id="rId10" Type="http://schemas.openxmlformats.org/officeDocument/2006/relationships/customXml" Target="../ink/ink18.xml"/><Relationship Id="rId19" Type="http://schemas.openxmlformats.org/officeDocument/2006/relationships/image" Target="../media/image31.emf"/><Relationship Id="rId31" Type="http://schemas.openxmlformats.org/officeDocument/2006/relationships/customXml" Target="../ink/ink29.xml"/><Relationship Id="rId44" Type="http://schemas.openxmlformats.org/officeDocument/2006/relationships/image" Target="../media/image42.emf"/><Relationship Id="rId4" Type="http://schemas.openxmlformats.org/officeDocument/2006/relationships/customXml" Target="../ink/ink15.xml"/><Relationship Id="rId9" Type="http://schemas.openxmlformats.org/officeDocument/2006/relationships/image" Target="../media/image27.emf"/><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35.emf"/><Relationship Id="rId30" Type="http://schemas.openxmlformats.org/officeDocument/2006/relationships/customXml" Target="../ink/ink28.xml"/><Relationship Id="rId35" Type="http://schemas.openxmlformats.org/officeDocument/2006/relationships/customXml" Target="../ink/ink31.xml"/><Relationship Id="rId43" Type="http://schemas.openxmlformats.org/officeDocument/2006/relationships/customXml" Target="../ink/ink3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3" Type="http://schemas.openxmlformats.org/officeDocument/2006/relationships/customXml" Target="../ink/ink41.xml"/><Relationship Id="rId18" Type="http://schemas.openxmlformats.org/officeDocument/2006/relationships/image" Target="../media/image48.emf"/><Relationship Id="rId26" Type="http://schemas.openxmlformats.org/officeDocument/2006/relationships/customXml" Target="../ink/ink49.xml"/><Relationship Id="rId39" Type="http://schemas.openxmlformats.org/officeDocument/2006/relationships/image" Target="../media/image54.emf"/><Relationship Id="rId21" Type="http://schemas.openxmlformats.org/officeDocument/2006/relationships/image" Target="../media/image49.emf"/><Relationship Id="rId34" Type="http://schemas.openxmlformats.org/officeDocument/2006/relationships/customXml" Target="../ink/ink55.xml"/><Relationship Id="rId42" Type="http://schemas.openxmlformats.org/officeDocument/2006/relationships/customXml" Target="../ink/ink60.xml"/><Relationship Id="rId47" Type="http://schemas.openxmlformats.org/officeDocument/2006/relationships/customXml" Target="../ink/ink64.xml"/><Relationship Id="rId50" Type="http://schemas.openxmlformats.org/officeDocument/2006/relationships/customXml" Target="../ink/ink66.xml"/><Relationship Id="rId55" Type="http://schemas.openxmlformats.org/officeDocument/2006/relationships/customXml" Target="../ink/ink70.xml"/><Relationship Id="rId63" Type="http://schemas.openxmlformats.org/officeDocument/2006/relationships/customXml" Target="../ink/ink75.xml"/><Relationship Id="rId7" Type="http://schemas.openxmlformats.org/officeDocument/2006/relationships/customXml" Target="../ink/ink38.xml"/><Relationship Id="rId2" Type="http://schemas.openxmlformats.org/officeDocument/2006/relationships/notesSlide" Target="../notesSlides/notesSlide73.xml"/><Relationship Id="rId16" Type="http://schemas.openxmlformats.org/officeDocument/2006/relationships/image" Target="../media/image47.emf"/><Relationship Id="rId20" Type="http://schemas.openxmlformats.org/officeDocument/2006/relationships/customXml" Target="../ink/ink45.xml"/><Relationship Id="rId29" Type="http://schemas.openxmlformats.org/officeDocument/2006/relationships/image" Target="../media/image51.emf"/><Relationship Id="rId41" Type="http://schemas.openxmlformats.org/officeDocument/2006/relationships/image" Target="../media/image55.emf"/><Relationship Id="rId54" Type="http://schemas.openxmlformats.org/officeDocument/2006/relationships/customXml" Target="../ink/ink69.xml"/><Relationship Id="rId62" Type="http://schemas.openxmlformats.org/officeDocument/2006/relationships/customXml" Target="../ink/ink74.xml"/><Relationship Id="rId1" Type="http://schemas.openxmlformats.org/officeDocument/2006/relationships/slideLayout" Target="../slideLayouts/slideLayout1.xml"/><Relationship Id="rId6" Type="http://schemas.openxmlformats.org/officeDocument/2006/relationships/image" Target="../media/image43.emf"/><Relationship Id="rId11" Type="http://schemas.openxmlformats.org/officeDocument/2006/relationships/customXml" Target="../ink/ink40.xml"/><Relationship Id="rId24" Type="http://schemas.openxmlformats.org/officeDocument/2006/relationships/customXml" Target="../ink/ink47.xml"/><Relationship Id="rId32" Type="http://schemas.openxmlformats.org/officeDocument/2006/relationships/customXml" Target="../ink/ink53.xml"/><Relationship Id="rId37" Type="http://schemas.openxmlformats.org/officeDocument/2006/relationships/image" Target="../media/image53.emf"/><Relationship Id="rId40" Type="http://schemas.openxmlformats.org/officeDocument/2006/relationships/customXml" Target="../ink/ink59.xml"/><Relationship Id="rId45" Type="http://schemas.openxmlformats.org/officeDocument/2006/relationships/customXml" Target="../ink/ink62.xml"/><Relationship Id="rId53" Type="http://schemas.openxmlformats.org/officeDocument/2006/relationships/image" Target="../media/image58.emf"/><Relationship Id="rId58" Type="http://schemas.openxmlformats.org/officeDocument/2006/relationships/customXml" Target="../ink/ink72.xml"/><Relationship Id="rId66" Type="http://schemas.openxmlformats.org/officeDocument/2006/relationships/comments" Target="../comments/comment1.xml"/><Relationship Id="rId5" Type="http://schemas.openxmlformats.org/officeDocument/2006/relationships/customXml" Target="../ink/ink37.xml"/><Relationship Id="rId15" Type="http://schemas.openxmlformats.org/officeDocument/2006/relationships/customXml" Target="../ink/ink42.xml"/><Relationship Id="rId23" Type="http://schemas.openxmlformats.org/officeDocument/2006/relationships/image" Target="../media/image50.emf"/><Relationship Id="rId28" Type="http://schemas.openxmlformats.org/officeDocument/2006/relationships/customXml" Target="../ink/ink51.xml"/><Relationship Id="rId36" Type="http://schemas.openxmlformats.org/officeDocument/2006/relationships/customXml" Target="../ink/ink57.xml"/><Relationship Id="rId49" Type="http://schemas.openxmlformats.org/officeDocument/2006/relationships/customXml" Target="../ink/ink65.xml"/><Relationship Id="rId57" Type="http://schemas.openxmlformats.org/officeDocument/2006/relationships/image" Target="../media/image59.emf"/><Relationship Id="rId61" Type="http://schemas.openxmlformats.org/officeDocument/2006/relationships/image" Target="../media/image61.emf"/><Relationship Id="rId10" Type="http://schemas.openxmlformats.org/officeDocument/2006/relationships/image" Target="../media/image44.emf"/><Relationship Id="rId19" Type="http://schemas.openxmlformats.org/officeDocument/2006/relationships/customXml" Target="../ink/ink44.xml"/><Relationship Id="rId31" Type="http://schemas.openxmlformats.org/officeDocument/2006/relationships/image" Target="../media/image52.emf"/><Relationship Id="rId44" Type="http://schemas.openxmlformats.org/officeDocument/2006/relationships/image" Target="../media/image56.emf"/><Relationship Id="rId52" Type="http://schemas.openxmlformats.org/officeDocument/2006/relationships/customXml" Target="../ink/ink68.xml"/><Relationship Id="rId60" Type="http://schemas.openxmlformats.org/officeDocument/2006/relationships/customXml" Target="../ink/ink73.xml"/><Relationship Id="rId65" Type="http://schemas.openxmlformats.org/officeDocument/2006/relationships/customXml" Target="../ink/ink77.xml"/><Relationship Id="rId4" Type="http://schemas.openxmlformats.org/officeDocument/2006/relationships/image" Target="../media/image24.emf"/><Relationship Id="rId9" Type="http://schemas.openxmlformats.org/officeDocument/2006/relationships/customXml" Target="../ink/ink39.xml"/><Relationship Id="rId14" Type="http://schemas.openxmlformats.org/officeDocument/2006/relationships/image" Target="../media/image46.emf"/><Relationship Id="rId22" Type="http://schemas.openxmlformats.org/officeDocument/2006/relationships/customXml" Target="../ink/ink46.xml"/><Relationship Id="rId27" Type="http://schemas.openxmlformats.org/officeDocument/2006/relationships/customXml" Target="../ink/ink50.xml"/><Relationship Id="rId30" Type="http://schemas.openxmlformats.org/officeDocument/2006/relationships/customXml" Target="../ink/ink52.xml"/><Relationship Id="rId35" Type="http://schemas.openxmlformats.org/officeDocument/2006/relationships/customXml" Target="../ink/ink56.xml"/><Relationship Id="rId43" Type="http://schemas.openxmlformats.org/officeDocument/2006/relationships/customXml" Target="../ink/ink61.xml"/><Relationship Id="rId48" Type="http://schemas.openxmlformats.org/officeDocument/2006/relationships/image" Target="../media/image57.emf"/><Relationship Id="rId56" Type="http://schemas.openxmlformats.org/officeDocument/2006/relationships/customXml" Target="../ink/ink71.xml"/><Relationship Id="rId64" Type="http://schemas.openxmlformats.org/officeDocument/2006/relationships/customXml" Target="../ink/ink76.xml"/><Relationship Id="rId8" Type="http://schemas.openxmlformats.org/officeDocument/2006/relationships/image" Target="../media/image320.emf"/><Relationship Id="rId51" Type="http://schemas.openxmlformats.org/officeDocument/2006/relationships/customXml" Target="../ink/ink67.xml"/><Relationship Id="rId3" Type="http://schemas.openxmlformats.org/officeDocument/2006/relationships/customXml" Target="../ink/ink36.xml"/><Relationship Id="rId12" Type="http://schemas.openxmlformats.org/officeDocument/2006/relationships/image" Target="../media/image45.emf"/><Relationship Id="rId17" Type="http://schemas.openxmlformats.org/officeDocument/2006/relationships/customXml" Target="../ink/ink43.xml"/><Relationship Id="rId25" Type="http://schemas.openxmlformats.org/officeDocument/2006/relationships/customXml" Target="../ink/ink48.xml"/><Relationship Id="rId33" Type="http://schemas.openxmlformats.org/officeDocument/2006/relationships/customXml" Target="../ink/ink54.xml"/><Relationship Id="rId38" Type="http://schemas.openxmlformats.org/officeDocument/2006/relationships/customXml" Target="../ink/ink58.xml"/><Relationship Id="rId46" Type="http://schemas.openxmlformats.org/officeDocument/2006/relationships/customXml" Target="../ink/ink63.xml"/><Relationship Id="rId59" Type="http://schemas.openxmlformats.org/officeDocument/2006/relationships/image" Target="../media/image60.emf"/></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SUBELEMENT T5 </a:t>
            </a:r>
          </a:p>
        </p:txBody>
      </p:sp>
      <p:sp>
        <p:nvSpPr>
          <p:cNvPr id="3" name="Subtitle 2"/>
          <p:cNvSpPr>
            <a:spLocks noGrp="1"/>
          </p:cNvSpPr>
          <p:nvPr>
            <p:ph type="subTitle" idx="1"/>
          </p:nvPr>
        </p:nvSpPr>
        <p:spPr/>
        <p:txBody>
          <a:bodyPr>
            <a:normAutofit/>
          </a:bodyPr>
          <a:lstStyle/>
          <a:p>
            <a:pPr algn="ctr"/>
            <a:r>
              <a:rPr lang="en-US" sz="2800" dirty="0"/>
              <a:t>Electrical principles: math for electronics; electronic principles; Ohm’s Law </a:t>
            </a:r>
          </a:p>
          <a:p>
            <a:pPr algn="ctr"/>
            <a:endParaRPr lang="en-US" sz="2800" dirty="0"/>
          </a:p>
          <a:p>
            <a:pPr algn="ctr"/>
            <a:r>
              <a:rPr lang="en-US" sz="2800" dirty="0"/>
              <a:t> [4 Exam Questions - 4 Groups]</a:t>
            </a:r>
          </a:p>
        </p:txBody>
      </p:sp>
      <p:sp>
        <p:nvSpPr>
          <p:cNvPr id="5" name="Slide Number Placeholder 4"/>
          <p:cNvSpPr>
            <a:spLocks noGrp="1"/>
          </p:cNvSpPr>
          <p:nvPr>
            <p:ph type="sldNum" sz="quarter" idx="12"/>
          </p:nvPr>
        </p:nvSpPr>
        <p:spPr/>
        <p:txBody>
          <a:bodyPr/>
          <a:lstStyle/>
          <a:p>
            <a:fld id="{5A2483EB-AB9C-40AC-9AA1-C2AD9590A9DB}" type="slidenum">
              <a:rPr lang="en-US" smtClean="0"/>
              <a:t>1</a:t>
            </a:fld>
            <a:endParaRPr lang="en-US" dirty="0"/>
          </a:p>
        </p:txBody>
      </p:sp>
      <p:sp>
        <p:nvSpPr>
          <p:cNvPr id="4" name="Footer Placeholder 3"/>
          <p:cNvSpPr>
            <a:spLocks noGrp="1"/>
          </p:cNvSpPr>
          <p:nvPr>
            <p:ph type="ftr" sz="quarter" idx="13"/>
          </p:nvPr>
        </p:nvSpPr>
        <p:spPr/>
        <p:txBody>
          <a:bodyPr/>
          <a:lstStyle/>
          <a:p>
            <a:r>
              <a:rPr lang="en-US" dirty="0"/>
              <a:t>T5 - Electrical Principles 2022</a:t>
            </a:r>
          </a:p>
        </p:txBody>
      </p:sp>
    </p:spTree>
    <p:extLst>
      <p:ext uri="{BB962C8B-B14F-4D97-AF65-F5344CB8AC3E}">
        <p14:creationId xmlns:p14="http://schemas.microsoft.com/office/powerpoint/2010/main" val="213874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1175"/>
            <a:ext cx="7772400" cy="1470025"/>
          </a:xfrm>
        </p:spPr>
        <p:txBody>
          <a:bodyPr>
            <a:noAutofit/>
          </a:bodyPr>
          <a:lstStyle/>
          <a:p>
            <a:r>
              <a:rPr lang="en-US" dirty="0"/>
              <a:t> </a:t>
            </a:r>
            <a:br>
              <a:rPr lang="en-US" dirty="0"/>
            </a:br>
            <a:r>
              <a:rPr lang="en-US" dirty="0"/>
              <a:t>T5A03 - What is the name for the flow of electrons in an electric circuit?</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Voltage</a:t>
            </a:r>
            <a:endParaRPr lang="en-US" sz="2800" dirty="0"/>
          </a:p>
          <a:p>
            <a:r>
              <a:rPr lang="en-US" sz="2800" i="1" dirty="0"/>
              <a:t>B. Resistance</a:t>
            </a:r>
            <a:endParaRPr lang="en-US" sz="2800" dirty="0"/>
          </a:p>
          <a:p>
            <a:r>
              <a:rPr lang="en-US" sz="2800" i="1" dirty="0"/>
              <a:t>C. Capacitance</a:t>
            </a:r>
            <a:endParaRPr lang="en-US" sz="2800" dirty="0"/>
          </a:p>
          <a:p>
            <a:r>
              <a:rPr lang="en-US" sz="2800" i="1" dirty="0"/>
              <a:t>D. Current </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10</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1333812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T5D – Ohm’s Law</a:t>
            </a:r>
          </a:p>
        </p:txBody>
      </p:sp>
      <p:sp>
        <p:nvSpPr>
          <p:cNvPr id="3" name="Subtitle 2"/>
          <p:cNvSpPr>
            <a:spLocks noGrp="1"/>
          </p:cNvSpPr>
          <p:nvPr>
            <p:ph type="subTitle" idx="1"/>
          </p:nvPr>
        </p:nvSpPr>
        <p:spPr/>
        <p:txBody>
          <a:bodyPr>
            <a:normAutofit/>
          </a:bodyPr>
          <a:lstStyle/>
          <a:p>
            <a:pPr algn="ctr"/>
            <a:r>
              <a:rPr lang="en-US" sz="2800" dirty="0"/>
              <a:t>Series and parallel circuits</a:t>
            </a:r>
          </a:p>
        </p:txBody>
      </p:sp>
      <p:sp>
        <p:nvSpPr>
          <p:cNvPr id="5" name="Slide Number Placeholder 4"/>
          <p:cNvSpPr>
            <a:spLocks noGrp="1"/>
          </p:cNvSpPr>
          <p:nvPr>
            <p:ph type="sldNum" sz="quarter" idx="12"/>
          </p:nvPr>
        </p:nvSpPr>
        <p:spPr/>
        <p:txBody>
          <a:bodyPr/>
          <a:lstStyle/>
          <a:p>
            <a:fld id="{5A2483EB-AB9C-40AC-9AA1-C2AD9590A9DB}" type="slidenum">
              <a:rPr lang="en-US" smtClean="0"/>
              <a:t>100</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40665090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348A005E-3BB3-4E43-9CF9-9AA9B17F6590}" type="slidenum">
              <a:rPr lang="en-US" altLang="en-US" smtClean="0"/>
              <a:pPr>
                <a:defRPr/>
              </a:pPr>
              <a:t>101</a:t>
            </a:fld>
            <a:endParaRPr lang="en-US" altLang="en-US"/>
          </a:p>
        </p:txBody>
      </p:sp>
      <p:sp>
        <p:nvSpPr>
          <p:cNvPr id="3" name="Footer Placeholder 2"/>
          <p:cNvSpPr>
            <a:spLocks noGrp="1"/>
          </p:cNvSpPr>
          <p:nvPr>
            <p:ph type="ftr" idx="11"/>
          </p:nvPr>
        </p:nvSpPr>
        <p:spPr/>
        <p:txBody>
          <a:bodyPr/>
          <a:lstStyle/>
          <a:p>
            <a:pPr>
              <a:defRPr/>
            </a:pPr>
            <a:r>
              <a:rPr lang="en-US" altLang="en-US"/>
              <a:t>T5 - Electrical Principles 2022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43421"/>
            <a:ext cx="5943600" cy="606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0156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2"/>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90E247DF-6BB5-4EAA-ACA1-EA3FCE5D517B}" type="slidenum">
              <a:rPr lang="en-US" altLang="en-US" sz="1200">
                <a:solidFill>
                  <a:srgbClr val="FFFFFF"/>
                </a:solidFill>
                <a:latin typeface="Arial" charset="0"/>
              </a:rPr>
              <a:pPr algn="r" eaLnBrk="1" hangingPunct="1">
                <a:buClrTx/>
                <a:buFontTx/>
                <a:buNone/>
              </a:pPr>
              <a:t>102</a:t>
            </a:fld>
            <a:endParaRPr lang="en-US" altLang="en-US" sz="1200">
              <a:solidFill>
                <a:srgbClr val="FFFFFF"/>
              </a:solidFill>
              <a:latin typeface="Arial" charset="0"/>
            </a:endParaRPr>
          </a:p>
        </p:txBody>
      </p:sp>
      <p:sp>
        <p:nvSpPr>
          <p:cNvPr id="95235" name="Text Box 3"/>
          <p:cNvSpPr txBox="1">
            <a:spLocks noChangeArrowheads="1"/>
          </p:cNvSpPr>
          <p:nvPr/>
        </p:nvSpPr>
        <p:spPr bwMode="auto">
          <a:xfrm>
            <a:off x="121910" y="-21021"/>
            <a:ext cx="8839200" cy="161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200" dirty="0">
                <a:solidFill>
                  <a:schemeClr val="bg1">
                    <a:lumMod val="95000"/>
                    <a:lumOff val="5000"/>
                  </a:schemeClr>
                </a:solidFill>
                <a:latin typeface="Impact" panose="020B0806030902050204" pitchFamily="34" charset="0"/>
                <a:ea typeface="+mj-ea"/>
                <a:cs typeface="+mj-cs"/>
              </a:rPr>
              <a:t>Ohms Law</a:t>
            </a:r>
            <a:br>
              <a:rPr lang="en-US" altLang="en-US" sz="3200" dirty="0">
                <a:solidFill>
                  <a:schemeClr val="bg1">
                    <a:lumMod val="95000"/>
                    <a:lumOff val="5000"/>
                  </a:schemeClr>
                </a:solidFill>
                <a:latin typeface="Impact" panose="020B0806030902050204" pitchFamily="34" charset="0"/>
                <a:ea typeface="+mj-ea"/>
                <a:cs typeface="+mj-cs"/>
              </a:rPr>
            </a:br>
            <a:r>
              <a:rPr lang="en-US" altLang="en-US" sz="3200" dirty="0">
                <a:solidFill>
                  <a:schemeClr val="bg1">
                    <a:lumMod val="95000"/>
                    <a:lumOff val="5000"/>
                  </a:schemeClr>
                </a:solidFill>
                <a:latin typeface="Impact" panose="020B0806030902050204" pitchFamily="34" charset="0"/>
                <a:ea typeface="+mj-ea"/>
                <a:cs typeface="+mj-cs"/>
              </a:rPr>
              <a:t>Voltage, Current and Resistance</a:t>
            </a:r>
          </a:p>
        </p:txBody>
      </p:sp>
      <p:sp>
        <p:nvSpPr>
          <p:cNvPr id="95236" name="Text Box 4"/>
          <p:cNvSpPr txBox="1">
            <a:spLocks noChangeArrowheads="1"/>
          </p:cNvSpPr>
          <p:nvPr/>
        </p:nvSpPr>
        <p:spPr bwMode="auto">
          <a:xfrm>
            <a:off x="423863" y="1371600"/>
            <a:ext cx="4826000" cy="493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1pPr>
            <a:lvl2pPr marL="457200" indent="47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2pPr>
            <a:lvl3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3pPr>
            <a:lvl4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4pPr>
            <a:lvl5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9pPr>
          </a:lstStyle>
          <a:p>
            <a:pPr>
              <a:lnSpc>
                <a:spcPct val="80000"/>
              </a:lnSpc>
              <a:spcBef>
                <a:spcPts val="550"/>
              </a:spcBef>
              <a:buClrTx/>
              <a:buSzPct val="70000"/>
              <a:buFontTx/>
              <a:buNone/>
              <a:defRPr/>
            </a:pPr>
            <a:r>
              <a:rPr lang="en-US" altLang="en-US" sz="2400" b="1" i="1" dirty="0">
                <a:solidFill>
                  <a:srgbClr val="FFC000"/>
                </a:solidFill>
                <a:latin typeface="Eurostile" pitchFamily="34" charset="0"/>
                <a:cs typeface="+mn-cs"/>
              </a:rPr>
              <a:t>Potential – Electromotive Force</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Electromotive Force (E)</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Units – Volts</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Unit Symbol V – 10V</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Measured across (parallel to load)</a:t>
            </a:r>
          </a:p>
          <a:p>
            <a:pPr>
              <a:lnSpc>
                <a:spcPct val="80000"/>
              </a:lnSpc>
              <a:spcBef>
                <a:spcPts val="550"/>
              </a:spcBef>
              <a:buClrTx/>
              <a:buSzPct val="70000"/>
              <a:buFontTx/>
              <a:buNone/>
              <a:defRPr/>
            </a:pPr>
            <a:r>
              <a:rPr lang="en-US" altLang="en-US" sz="2400" b="1" i="1" dirty="0">
                <a:solidFill>
                  <a:srgbClr val="FFC000"/>
                </a:solidFill>
                <a:latin typeface="Eurostile" pitchFamily="34" charset="0"/>
                <a:cs typeface="+mn-cs"/>
              </a:rPr>
              <a:t>Current – Electron flow</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Current (I)</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Units – Amps, Amperes</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Unit Symbol A – 0.1A</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Measured through (inline with load)</a:t>
            </a:r>
          </a:p>
          <a:p>
            <a:pPr>
              <a:lnSpc>
                <a:spcPct val="80000"/>
              </a:lnSpc>
              <a:spcBef>
                <a:spcPts val="550"/>
              </a:spcBef>
              <a:buClrTx/>
              <a:buSzPct val="70000"/>
              <a:buFontTx/>
              <a:buNone/>
              <a:defRPr/>
            </a:pPr>
            <a:r>
              <a:rPr lang="en-US" altLang="en-US" sz="2400" b="1" i="1" dirty="0">
                <a:solidFill>
                  <a:srgbClr val="FFC000"/>
                </a:solidFill>
                <a:latin typeface="Eurostile" pitchFamily="34" charset="0"/>
                <a:cs typeface="+mn-cs"/>
              </a:rPr>
              <a:t>Resistance (R)</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Ohms (R)</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Units – Ohms</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Unit Symbol  – 60 </a:t>
            </a:r>
          </a:p>
        </p:txBody>
      </p:sp>
      <p:grpSp>
        <p:nvGrpSpPr>
          <p:cNvPr id="94214" name="Group 5"/>
          <p:cNvGrpSpPr>
            <a:grpSpLocks/>
          </p:cNvGrpSpPr>
          <p:nvPr/>
        </p:nvGrpSpPr>
        <p:grpSpPr bwMode="auto">
          <a:xfrm>
            <a:off x="5486400" y="2362200"/>
            <a:ext cx="2741613" cy="2665413"/>
            <a:chOff x="3456" y="1488"/>
            <a:chExt cx="1727" cy="1679"/>
          </a:xfrm>
        </p:grpSpPr>
        <p:grpSp>
          <p:nvGrpSpPr>
            <p:cNvPr id="94216" name="Group 6"/>
            <p:cNvGrpSpPr>
              <a:grpSpLocks/>
            </p:cNvGrpSpPr>
            <p:nvPr/>
          </p:nvGrpSpPr>
          <p:grpSpPr bwMode="auto">
            <a:xfrm>
              <a:off x="3456" y="1488"/>
              <a:ext cx="1727" cy="1679"/>
              <a:chOff x="3456" y="1488"/>
              <a:chExt cx="1727" cy="1679"/>
            </a:xfrm>
          </p:grpSpPr>
          <p:sp>
            <p:nvSpPr>
              <p:cNvPr id="94220" name="Oval 7"/>
              <p:cNvSpPr>
                <a:spLocks noChangeArrowheads="1"/>
              </p:cNvSpPr>
              <p:nvPr/>
            </p:nvSpPr>
            <p:spPr bwMode="auto">
              <a:xfrm>
                <a:off x="3456" y="148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4221" name="Line 8"/>
              <p:cNvSpPr>
                <a:spLocks noChangeShapeType="1"/>
              </p:cNvSpPr>
              <p:nvPr/>
            </p:nvSpPr>
            <p:spPr bwMode="auto">
              <a:xfrm>
                <a:off x="3456" y="235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4222" name="Line 9"/>
              <p:cNvSpPr>
                <a:spLocks noChangeShapeType="1"/>
              </p:cNvSpPr>
              <p:nvPr/>
            </p:nvSpPr>
            <p:spPr bwMode="auto">
              <a:xfrm flipV="1">
                <a:off x="4320" y="235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94217" name="Text Box 10"/>
            <p:cNvSpPr txBox="1">
              <a:spLocks noChangeArrowheads="1"/>
            </p:cNvSpPr>
            <p:nvPr/>
          </p:nvSpPr>
          <p:spPr bwMode="auto">
            <a:xfrm>
              <a:off x="4176" y="1776"/>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E</a:t>
              </a:r>
            </a:p>
          </p:txBody>
        </p:sp>
        <p:sp>
          <p:nvSpPr>
            <p:cNvPr id="94218" name="Text Box 11"/>
            <p:cNvSpPr txBox="1">
              <a:spLocks noChangeArrowheads="1"/>
            </p:cNvSpPr>
            <p:nvPr/>
          </p:nvSpPr>
          <p:spPr bwMode="auto">
            <a:xfrm>
              <a:off x="3888" y="2496"/>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I</a:t>
              </a:r>
            </a:p>
          </p:txBody>
        </p:sp>
        <p:sp>
          <p:nvSpPr>
            <p:cNvPr id="94219" name="Text Box 12"/>
            <p:cNvSpPr txBox="1">
              <a:spLocks noChangeArrowheads="1"/>
            </p:cNvSpPr>
            <p:nvPr/>
          </p:nvSpPr>
          <p:spPr bwMode="auto">
            <a:xfrm>
              <a:off x="4512" y="2496"/>
              <a:ext cx="335"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R</a:t>
              </a:r>
            </a:p>
          </p:txBody>
        </p:sp>
      </p:grpSp>
      <p:sp>
        <p:nvSpPr>
          <p:cNvPr id="94215" name="Text Box 13"/>
          <p:cNvSpPr txBox="1">
            <a:spLocks noChangeArrowheads="1"/>
          </p:cNvSpPr>
          <p:nvPr/>
        </p:nvSpPr>
        <p:spPr bwMode="auto">
          <a:xfrm>
            <a:off x="5630863" y="5326063"/>
            <a:ext cx="24399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spcBef>
                <a:spcPts val="2000"/>
              </a:spcBef>
              <a:buClrTx/>
              <a:buSzPct val="70000"/>
              <a:buFontTx/>
              <a:buNone/>
            </a:pPr>
            <a:r>
              <a:rPr lang="en-US" altLang="en-US" sz="3200" b="1">
                <a:solidFill>
                  <a:srgbClr val="FFFF00"/>
                </a:solidFill>
                <a:latin typeface="Verdana" pitchFamily="32" charset="0"/>
              </a:rPr>
              <a:t>E = I x R</a:t>
            </a:r>
          </a:p>
        </p:txBody>
      </p:sp>
      <p:sp>
        <p:nvSpPr>
          <p:cNvPr id="14" name="Footer Placeholder 3"/>
          <p:cNvSpPr>
            <a:spLocks noGrp="1"/>
          </p:cNvSpPr>
          <p:nvPr>
            <p:ph type="ftr" sz="quarter" idx="4294967295"/>
          </p:nvPr>
        </p:nvSpPr>
        <p:spPr>
          <a:xfrm>
            <a:off x="3124200" y="6356350"/>
            <a:ext cx="2895600" cy="365125"/>
          </a:xfrm>
          <a:prstGeom prst="rect">
            <a:avLst/>
          </a:prstGeom>
        </p:spPr>
        <p:txBody>
          <a:bodyPr/>
          <a:lstStyle/>
          <a:p>
            <a:r>
              <a:rPr lang="en-US"/>
              <a:t>T5 - Electrical Principles 2022</a:t>
            </a:r>
          </a:p>
        </p:txBody>
      </p:sp>
      <p:sp>
        <p:nvSpPr>
          <p:cNvPr id="2" name="Slide Number Placeholder 1">
            <a:extLst>
              <a:ext uri="{FF2B5EF4-FFF2-40B4-BE49-F238E27FC236}">
                <a16:creationId xmlns:a16="http://schemas.microsoft.com/office/drawing/2014/main" id="{C86B972B-37EF-231F-64AF-96FA649A4C73}"/>
              </a:ext>
            </a:extLst>
          </p:cNvPr>
          <p:cNvSpPr>
            <a:spLocks noGrp="1"/>
          </p:cNvSpPr>
          <p:nvPr>
            <p:ph type="sldNum" idx="10"/>
          </p:nvPr>
        </p:nvSpPr>
        <p:spPr/>
        <p:txBody>
          <a:bodyPr/>
          <a:lstStyle/>
          <a:p>
            <a:pPr>
              <a:defRPr/>
            </a:pPr>
            <a:fld id="{348A005E-3BB3-4E43-9CF9-9AA9B17F6590}" type="slidenum">
              <a:rPr lang="en-US" altLang="en-US" smtClean="0"/>
              <a:pPr>
                <a:defRPr/>
              </a:pPr>
              <a:t>102</a:t>
            </a:fld>
            <a:endParaRPr lang="en-US" altLang="en-US"/>
          </a:p>
        </p:txBody>
      </p:sp>
    </p:spTree>
    <p:extLst>
      <p:ext uri="{BB962C8B-B14F-4D97-AF65-F5344CB8AC3E}">
        <p14:creationId xmlns:p14="http://schemas.microsoft.com/office/powerpoint/2010/main" val="138155373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2"/>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4FD8FA52-78BC-43ED-9424-1EF62D8F3921}" type="slidenum">
              <a:rPr lang="en-US" altLang="en-US" sz="1200">
                <a:solidFill>
                  <a:srgbClr val="FFFFFF"/>
                </a:solidFill>
                <a:latin typeface="Arial" charset="0"/>
              </a:rPr>
              <a:pPr algn="r" eaLnBrk="1" hangingPunct="1">
                <a:buClrTx/>
                <a:buFontTx/>
                <a:buNone/>
              </a:pPr>
              <a:t>103</a:t>
            </a:fld>
            <a:endParaRPr lang="en-US" altLang="en-US" sz="1200">
              <a:solidFill>
                <a:srgbClr val="FFFFFF"/>
              </a:solidFill>
              <a:latin typeface="Arial" charset="0"/>
            </a:endParaRPr>
          </a:p>
        </p:txBody>
      </p:sp>
      <p:sp>
        <p:nvSpPr>
          <p:cNvPr id="96259" name="Text Box 3"/>
          <p:cNvSpPr txBox="1">
            <a:spLocks noChangeArrowheads="1"/>
          </p:cNvSpPr>
          <p:nvPr/>
        </p:nvSpPr>
        <p:spPr bwMode="auto">
          <a:xfrm>
            <a:off x="152400" y="-152400"/>
            <a:ext cx="8839200" cy="161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200" dirty="0">
                <a:solidFill>
                  <a:schemeClr val="bg1"/>
                </a:solidFill>
                <a:latin typeface="Impact" panose="020B0806030902050204" pitchFamily="34" charset="0"/>
                <a:ea typeface="+mj-ea"/>
                <a:cs typeface="+mj-cs"/>
              </a:rPr>
              <a:t>Ohms Law  -  Unit Circle</a:t>
            </a:r>
            <a:br>
              <a:rPr lang="en-US" altLang="en-US" sz="3200" dirty="0">
                <a:solidFill>
                  <a:schemeClr val="bg1">
                    <a:lumMod val="95000"/>
                    <a:lumOff val="5000"/>
                  </a:schemeClr>
                </a:solidFill>
                <a:latin typeface="Impact" panose="020B0806030902050204" pitchFamily="34" charset="0"/>
                <a:ea typeface="+mj-ea"/>
                <a:cs typeface="+mj-cs"/>
              </a:rPr>
            </a:br>
            <a:r>
              <a:rPr lang="en-US" altLang="en-US" sz="3200" dirty="0">
                <a:solidFill>
                  <a:schemeClr val="bg1">
                    <a:lumMod val="95000"/>
                    <a:lumOff val="5000"/>
                  </a:schemeClr>
                </a:solidFill>
                <a:latin typeface="Impact" panose="020B0806030902050204" pitchFamily="34" charset="0"/>
                <a:ea typeface="+mj-ea"/>
                <a:cs typeface="+mj-cs"/>
              </a:rPr>
              <a:t>Voltage, Current and Resistance</a:t>
            </a:r>
          </a:p>
        </p:txBody>
      </p:sp>
      <p:sp>
        <p:nvSpPr>
          <p:cNvPr id="96260" name="Text Box 4"/>
          <p:cNvSpPr txBox="1">
            <a:spLocks noChangeArrowheads="1"/>
          </p:cNvSpPr>
          <p:nvPr/>
        </p:nvSpPr>
        <p:spPr bwMode="auto">
          <a:xfrm>
            <a:off x="423863" y="1371600"/>
            <a:ext cx="4826000" cy="493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1pPr>
            <a:lvl2pPr marL="457200" indent="47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2pPr>
            <a:lvl3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3pPr>
            <a:lvl4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4pPr>
            <a:lvl5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9pPr>
          </a:lstStyle>
          <a:p>
            <a:pPr>
              <a:lnSpc>
                <a:spcPct val="80000"/>
              </a:lnSpc>
              <a:spcBef>
                <a:spcPts val="550"/>
              </a:spcBef>
              <a:buClrTx/>
              <a:buSzPct val="70000"/>
              <a:buFontTx/>
              <a:buNone/>
              <a:defRPr/>
            </a:pPr>
            <a:r>
              <a:rPr lang="en-US" altLang="en-US" sz="2400" b="1" i="1" dirty="0">
                <a:solidFill>
                  <a:srgbClr val="FFC000"/>
                </a:solidFill>
                <a:latin typeface="Eurostile" pitchFamily="34" charset="0"/>
                <a:cs typeface="+mn-cs"/>
              </a:rPr>
              <a:t>Potential – Electromotive Force</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Electromotive Force (V)</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Units – Volts</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Unit Symbol V – 10V</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Measured across (parallel to load)</a:t>
            </a:r>
          </a:p>
          <a:p>
            <a:pPr>
              <a:lnSpc>
                <a:spcPct val="80000"/>
              </a:lnSpc>
              <a:spcBef>
                <a:spcPts val="550"/>
              </a:spcBef>
              <a:buClrTx/>
              <a:buSzPct val="70000"/>
              <a:buFontTx/>
              <a:buNone/>
              <a:defRPr/>
            </a:pPr>
            <a:r>
              <a:rPr lang="en-US" altLang="en-US" sz="2400" b="1" i="1" dirty="0">
                <a:solidFill>
                  <a:srgbClr val="FFC000"/>
                </a:solidFill>
                <a:latin typeface="Eurostile" pitchFamily="34" charset="0"/>
                <a:cs typeface="+mn-cs"/>
              </a:rPr>
              <a:t>Current – Electron flow</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Current (A)</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Units – Amps, Amperes</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Unit Symbol A – 0.1A</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Measured through (inline with load)</a:t>
            </a:r>
          </a:p>
          <a:p>
            <a:pPr>
              <a:lnSpc>
                <a:spcPct val="80000"/>
              </a:lnSpc>
              <a:spcBef>
                <a:spcPts val="550"/>
              </a:spcBef>
              <a:buClrTx/>
              <a:buSzPct val="70000"/>
              <a:buFontTx/>
              <a:buNone/>
              <a:defRPr/>
            </a:pPr>
            <a:r>
              <a:rPr lang="en-US" altLang="en-US" sz="2400" b="1" i="1" dirty="0">
                <a:solidFill>
                  <a:srgbClr val="FFC000"/>
                </a:solidFill>
                <a:latin typeface="Eurostile" pitchFamily="34" charset="0"/>
                <a:cs typeface="+mn-cs"/>
              </a:rPr>
              <a:t>Resistance (R)</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Ohms (O)</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Units – Ohms</a:t>
            </a:r>
          </a:p>
          <a:p>
            <a:pPr lvl="1">
              <a:lnSpc>
                <a:spcPct val="80000"/>
              </a:lnSpc>
              <a:spcBef>
                <a:spcPts val="500"/>
              </a:spcBef>
              <a:buClrTx/>
              <a:buSzPct val="70000"/>
              <a:buFontTx/>
              <a:buNone/>
              <a:defRPr/>
            </a:pPr>
            <a:r>
              <a:rPr lang="en-US" altLang="en-US" sz="2000" i="1" dirty="0">
                <a:solidFill>
                  <a:schemeClr val="bg1">
                    <a:lumMod val="95000"/>
                    <a:lumOff val="5000"/>
                  </a:schemeClr>
                </a:solidFill>
                <a:latin typeface="Eurostile" pitchFamily="34" charset="0"/>
                <a:cs typeface="+mn-cs"/>
              </a:rPr>
              <a:t>Unit Symbol  – 60 </a:t>
            </a:r>
          </a:p>
        </p:txBody>
      </p:sp>
      <p:grpSp>
        <p:nvGrpSpPr>
          <p:cNvPr id="95238" name="Group 5"/>
          <p:cNvGrpSpPr>
            <a:grpSpLocks/>
          </p:cNvGrpSpPr>
          <p:nvPr/>
        </p:nvGrpSpPr>
        <p:grpSpPr bwMode="auto">
          <a:xfrm>
            <a:off x="5486400" y="1928813"/>
            <a:ext cx="3198813" cy="3249612"/>
            <a:chOff x="3456" y="1215"/>
            <a:chExt cx="2015" cy="2047"/>
          </a:xfrm>
        </p:grpSpPr>
        <p:grpSp>
          <p:nvGrpSpPr>
            <p:cNvPr id="95242" name="Group 6"/>
            <p:cNvGrpSpPr>
              <a:grpSpLocks/>
            </p:cNvGrpSpPr>
            <p:nvPr/>
          </p:nvGrpSpPr>
          <p:grpSpPr bwMode="auto">
            <a:xfrm>
              <a:off x="3456" y="1215"/>
              <a:ext cx="2015" cy="2047"/>
              <a:chOff x="3456" y="1215"/>
              <a:chExt cx="2015" cy="2047"/>
            </a:xfrm>
          </p:grpSpPr>
          <p:sp>
            <p:nvSpPr>
              <p:cNvPr id="95246" name="Oval 7"/>
              <p:cNvSpPr>
                <a:spLocks noChangeArrowheads="1"/>
              </p:cNvSpPr>
              <p:nvPr/>
            </p:nvSpPr>
            <p:spPr bwMode="auto">
              <a:xfrm>
                <a:off x="3456" y="1215"/>
                <a:ext cx="2015" cy="2047"/>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5247" name="Line 8"/>
              <p:cNvSpPr>
                <a:spLocks noChangeShapeType="1"/>
              </p:cNvSpPr>
              <p:nvPr/>
            </p:nvSpPr>
            <p:spPr bwMode="auto">
              <a:xfrm>
                <a:off x="3456" y="2269"/>
                <a:ext cx="2015"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5248" name="Line 9"/>
              <p:cNvSpPr>
                <a:spLocks noChangeShapeType="1"/>
              </p:cNvSpPr>
              <p:nvPr/>
            </p:nvSpPr>
            <p:spPr bwMode="auto">
              <a:xfrm flipV="1">
                <a:off x="4464" y="2267"/>
                <a:ext cx="0" cy="996"/>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95243" name="Text Box 10"/>
            <p:cNvSpPr txBox="1">
              <a:spLocks noChangeArrowheads="1"/>
            </p:cNvSpPr>
            <p:nvPr/>
          </p:nvSpPr>
          <p:spPr bwMode="auto">
            <a:xfrm>
              <a:off x="4296" y="1566"/>
              <a:ext cx="335"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a:t>
              </a:r>
            </a:p>
          </p:txBody>
        </p:sp>
        <p:sp>
          <p:nvSpPr>
            <p:cNvPr id="95244" name="Text Box 11"/>
            <p:cNvSpPr txBox="1">
              <a:spLocks noChangeArrowheads="1"/>
            </p:cNvSpPr>
            <p:nvPr/>
          </p:nvSpPr>
          <p:spPr bwMode="auto">
            <a:xfrm>
              <a:off x="3960" y="2444"/>
              <a:ext cx="335"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O</a:t>
              </a:r>
            </a:p>
          </p:txBody>
        </p:sp>
        <p:sp>
          <p:nvSpPr>
            <p:cNvPr id="95245" name="Text Box 12"/>
            <p:cNvSpPr txBox="1">
              <a:spLocks noChangeArrowheads="1"/>
            </p:cNvSpPr>
            <p:nvPr/>
          </p:nvSpPr>
          <p:spPr bwMode="auto">
            <a:xfrm>
              <a:off x="4688" y="2444"/>
              <a:ext cx="391"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p:txBody>
        </p:sp>
      </p:grpSp>
      <p:sp>
        <p:nvSpPr>
          <p:cNvPr id="95239" name="Text Box 13"/>
          <p:cNvSpPr txBox="1">
            <a:spLocks noChangeArrowheads="1"/>
          </p:cNvSpPr>
          <p:nvPr/>
        </p:nvSpPr>
        <p:spPr bwMode="auto">
          <a:xfrm>
            <a:off x="5789613" y="5326063"/>
            <a:ext cx="24399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spcBef>
                <a:spcPts val="2000"/>
              </a:spcBef>
              <a:buClrTx/>
              <a:buSzPct val="70000"/>
              <a:buFontTx/>
              <a:buNone/>
            </a:pPr>
            <a:r>
              <a:rPr lang="en-US" altLang="en-US" sz="3200" b="1">
                <a:solidFill>
                  <a:srgbClr val="FFFF00"/>
                </a:solidFill>
                <a:latin typeface="Verdana" pitchFamily="32" charset="0"/>
              </a:rPr>
              <a:t>V = O x A</a:t>
            </a:r>
          </a:p>
        </p:txBody>
      </p:sp>
      <p:sp>
        <p:nvSpPr>
          <p:cNvPr id="95240" name="Text Box 14"/>
          <p:cNvSpPr txBox="1">
            <a:spLocks noChangeArrowheads="1"/>
          </p:cNvSpPr>
          <p:nvPr/>
        </p:nvSpPr>
        <p:spPr bwMode="auto">
          <a:xfrm>
            <a:off x="6553200" y="3208338"/>
            <a:ext cx="9906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buClrTx/>
              <a:buSzPct val="70000"/>
              <a:buFontTx/>
              <a:buNone/>
            </a:pPr>
            <a:r>
              <a:rPr lang="en-US" altLang="en-US" sz="2400">
                <a:solidFill>
                  <a:srgbClr val="FFFFFF"/>
                </a:solidFill>
              </a:rPr>
              <a:t>E</a:t>
            </a:r>
          </a:p>
          <a:p>
            <a:pPr algn="ctr" eaLnBrk="1" hangingPunct="1">
              <a:buClrTx/>
              <a:buSzPct val="70000"/>
              <a:buFontTx/>
              <a:buNone/>
            </a:pPr>
            <a:r>
              <a:rPr lang="en-US" altLang="en-US" sz="2400">
                <a:solidFill>
                  <a:srgbClr val="FFFFFF"/>
                </a:solidFill>
              </a:rPr>
              <a:t>R      I</a:t>
            </a:r>
          </a:p>
        </p:txBody>
      </p:sp>
      <p:sp>
        <p:nvSpPr>
          <p:cNvPr id="95241" name="Text Box 15"/>
          <p:cNvSpPr txBox="1">
            <a:spLocks noChangeArrowheads="1"/>
          </p:cNvSpPr>
          <p:nvPr/>
        </p:nvSpPr>
        <p:spPr bwMode="auto">
          <a:xfrm>
            <a:off x="5486400" y="1143000"/>
            <a:ext cx="32004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buClrTx/>
              <a:buSzPct val="70000"/>
              <a:buFontTx/>
              <a:buNone/>
            </a:pPr>
            <a:r>
              <a:rPr lang="en-US" altLang="en-US" sz="2400" u="sng">
                <a:solidFill>
                  <a:srgbClr val="FFFF00"/>
                </a:solidFill>
                <a:latin typeface="Tahoma" pitchFamily="34" charset="0"/>
              </a:rPr>
              <a:t>V</a:t>
            </a:r>
            <a:r>
              <a:rPr lang="en-US" altLang="en-US" sz="2400">
                <a:solidFill>
                  <a:srgbClr val="FFFFFF"/>
                </a:solidFill>
                <a:latin typeface="Tahoma" pitchFamily="34" charset="0"/>
              </a:rPr>
              <a:t>oice </a:t>
            </a:r>
            <a:r>
              <a:rPr lang="en-US" altLang="en-US" sz="2400" u="sng">
                <a:solidFill>
                  <a:srgbClr val="FFFF00"/>
                </a:solidFill>
                <a:latin typeface="Tahoma" pitchFamily="34" charset="0"/>
              </a:rPr>
              <a:t>O</a:t>
            </a:r>
            <a:r>
              <a:rPr lang="en-US" altLang="en-US" sz="2400">
                <a:solidFill>
                  <a:srgbClr val="FFFFFF"/>
                </a:solidFill>
                <a:latin typeface="Tahoma" pitchFamily="34" charset="0"/>
              </a:rPr>
              <a:t>f </a:t>
            </a:r>
            <a:r>
              <a:rPr lang="en-US" altLang="en-US" sz="2400" u="sng">
                <a:solidFill>
                  <a:srgbClr val="FFFF00"/>
                </a:solidFill>
                <a:latin typeface="Tahoma" pitchFamily="34" charset="0"/>
              </a:rPr>
              <a:t>A</a:t>
            </a:r>
            <a:r>
              <a:rPr lang="en-US" altLang="en-US" sz="2400">
                <a:solidFill>
                  <a:srgbClr val="FFFFFF"/>
                </a:solidFill>
                <a:latin typeface="Tahoma" pitchFamily="34" charset="0"/>
              </a:rPr>
              <a:t>merica </a:t>
            </a:r>
          </a:p>
          <a:p>
            <a:pPr algn="ctr" eaLnBrk="1" hangingPunct="1">
              <a:buClrTx/>
              <a:buSzPct val="70000"/>
              <a:buFontTx/>
              <a:buNone/>
            </a:pPr>
            <a:r>
              <a:rPr lang="en-US" altLang="en-US" sz="2400">
                <a:solidFill>
                  <a:srgbClr val="FFFFFF"/>
                </a:solidFill>
                <a:latin typeface="Tahoma" pitchFamily="34" charset="0"/>
              </a:rPr>
              <a:t>VOLTAGE CIRCLE</a:t>
            </a:r>
          </a:p>
        </p:txBody>
      </p:sp>
      <p:sp>
        <p:nvSpPr>
          <p:cNvPr id="16" name="Footer Placeholder 3"/>
          <p:cNvSpPr>
            <a:spLocks noGrp="1"/>
          </p:cNvSpPr>
          <p:nvPr>
            <p:ph type="ftr" sz="quarter" idx="4294967295"/>
          </p:nvPr>
        </p:nvSpPr>
        <p:spPr>
          <a:xfrm>
            <a:off x="3124200" y="6356350"/>
            <a:ext cx="2895600" cy="365125"/>
          </a:xfrm>
          <a:prstGeom prst="rect">
            <a:avLst/>
          </a:prstGeom>
        </p:spPr>
        <p:txBody>
          <a:bodyPr/>
          <a:lstStyle/>
          <a:p>
            <a:r>
              <a:rPr lang="en-US"/>
              <a:t>T5 - Electrical Principles 2022</a:t>
            </a:r>
          </a:p>
        </p:txBody>
      </p:sp>
      <p:sp>
        <p:nvSpPr>
          <p:cNvPr id="2" name="Slide Number Placeholder 1">
            <a:extLst>
              <a:ext uri="{FF2B5EF4-FFF2-40B4-BE49-F238E27FC236}">
                <a16:creationId xmlns:a16="http://schemas.microsoft.com/office/drawing/2014/main" id="{F908F83D-47C0-38C4-A452-8C48D7F29773}"/>
              </a:ext>
            </a:extLst>
          </p:cNvPr>
          <p:cNvSpPr>
            <a:spLocks noGrp="1"/>
          </p:cNvSpPr>
          <p:nvPr>
            <p:ph type="sldNum" idx="10"/>
          </p:nvPr>
        </p:nvSpPr>
        <p:spPr/>
        <p:txBody>
          <a:bodyPr/>
          <a:lstStyle/>
          <a:p>
            <a:pPr>
              <a:defRPr/>
            </a:pPr>
            <a:fld id="{348A005E-3BB3-4E43-9CF9-9AA9B17F6590}" type="slidenum">
              <a:rPr lang="en-US" altLang="en-US" smtClean="0"/>
              <a:pPr>
                <a:defRPr/>
              </a:pPr>
              <a:t>103</a:t>
            </a:fld>
            <a:endParaRPr lang="en-US" altLang="en-US"/>
          </a:p>
        </p:txBody>
      </p:sp>
    </p:spTree>
    <p:extLst>
      <p:ext uri="{BB962C8B-B14F-4D97-AF65-F5344CB8AC3E}">
        <p14:creationId xmlns:p14="http://schemas.microsoft.com/office/powerpoint/2010/main" val="203387252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2"/>
          <p:cNvSpPr txBox="1">
            <a:spLocks noChangeArrowheads="1"/>
          </p:cNvSpPr>
          <p:nvPr/>
        </p:nvSpPr>
        <p:spPr bwMode="auto">
          <a:xfrm>
            <a:off x="8229600" y="6232634"/>
            <a:ext cx="762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C53F7BF0-6FA2-418D-8312-A4D768CC7240}" type="slidenum">
              <a:rPr lang="en-US" altLang="en-US" sz="1200">
                <a:solidFill>
                  <a:srgbClr val="FFFFFF"/>
                </a:solidFill>
                <a:latin typeface="Arial" charset="0"/>
              </a:rPr>
              <a:pPr eaLnBrk="1" hangingPunct="1">
                <a:buClrTx/>
                <a:buFontTx/>
                <a:buNone/>
              </a:pPr>
              <a:t>104</a:t>
            </a:fld>
            <a:endParaRPr lang="en-US" altLang="en-US" sz="1200">
              <a:solidFill>
                <a:srgbClr val="FFFFFF"/>
              </a:solidFill>
              <a:latin typeface="Arial" charset="0"/>
            </a:endParaRPr>
          </a:p>
        </p:txBody>
      </p:sp>
      <p:sp>
        <p:nvSpPr>
          <p:cNvPr id="97283" name="Text Box 3"/>
          <p:cNvSpPr txBox="1">
            <a:spLocks noChangeArrowheads="1"/>
          </p:cNvSpPr>
          <p:nvPr/>
        </p:nvSpPr>
        <p:spPr bwMode="auto">
          <a:xfrm>
            <a:off x="152400" y="-169863"/>
            <a:ext cx="8839200" cy="1389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200" dirty="0">
                <a:solidFill>
                  <a:schemeClr val="bg1">
                    <a:lumMod val="95000"/>
                    <a:lumOff val="5000"/>
                  </a:schemeClr>
                </a:solidFill>
                <a:latin typeface="Impact" panose="020B0806030902050204" pitchFamily="34" charset="0"/>
                <a:ea typeface="+mj-ea"/>
                <a:cs typeface="+mj-cs"/>
              </a:rPr>
              <a:t>Ohm’s Law and Power Calculations</a:t>
            </a:r>
          </a:p>
        </p:txBody>
      </p:sp>
      <p:grpSp>
        <p:nvGrpSpPr>
          <p:cNvPr id="96261" name="Group 4"/>
          <p:cNvGrpSpPr>
            <a:grpSpLocks/>
          </p:cNvGrpSpPr>
          <p:nvPr/>
        </p:nvGrpSpPr>
        <p:grpSpPr bwMode="auto">
          <a:xfrm>
            <a:off x="762000" y="1981200"/>
            <a:ext cx="2741613" cy="2665413"/>
            <a:chOff x="480" y="1248"/>
            <a:chExt cx="1727" cy="1679"/>
          </a:xfrm>
        </p:grpSpPr>
        <p:sp>
          <p:nvSpPr>
            <p:cNvPr id="96274" name="Oval 5"/>
            <p:cNvSpPr>
              <a:spLocks noChangeArrowheads="1"/>
            </p:cNvSpPr>
            <p:nvPr/>
          </p:nvSpPr>
          <p:spPr bwMode="auto">
            <a:xfrm>
              <a:off x="480" y="124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6275" name="Line 6"/>
            <p:cNvSpPr>
              <a:spLocks noChangeShapeType="1"/>
            </p:cNvSpPr>
            <p:nvPr/>
          </p:nvSpPr>
          <p:spPr bwMode="auto">
            <a:xfrm>
              <a:off x="480" y="211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6276" name="Line 7"/>
            <p:cNvSpPr>
              <a:spLocks noChangeShapeType="1"/>
            </p:cNvSpPr>
            <p:nvPr/>
          </p:nvSpPr>
          <p:spPr bwMode="auto">
            <a:xfrm flipV="1">
              <a:off x="1344" y="211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96262" name="Text Box 8"/>
          <p:cNvSpPr txBox="1">
            <a:spLocks noChangeArrowheads="1"/>
          </p:cNvSpPr>
          <p:nvPr/>
        </p:nvSpPr>
        <p:spPr bwMode="auto">
          <a:xfrm>
            <a:off x="1905000" y="2438400"/>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E</a:t>
            </a:r>
          </a:p>
        </p:txBody>
      </p:sp>
      <p:sp>
        <p:nvSpPr>
          <p:cNvPr id="96263" name="Text Box 9"/>
          <p:cNvSpPr txBox="1">
            <a:spLocks noChangeArrowheads="1"/>
          </p:cNvSpPr>
          <p:nvPr/>
        </p:nvSpPr>
        <p:spPr bwMode="auto">
          <a:xfrm>
            <a:off x="1447800" y="3581400"/>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I</a:t>
            </a:r>
          </a:p>
        </p:txBody>
      </p:sp>
      <p:sp>
        <p:nvSpPr>
          <p:cNvPr id="96264" name="Text Box 10"/>
          <p:cNvSpPr txBox="1">
            <a:spLocks noChangeArrowheads="1"/>
          </p:cNvSpPr>
          <p:nvPr/>
        </p:nvSpPr>
        <p:spPr bwMode="auto">
          <a:xfrm>
            <a:off x="2438400" y="35814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R</a:t>
            </a:r>
          </a:p>
        </p:txBody>
      </p:sp>
      <p:grpSp>
        <p:nvGrpSpPr>
          <p:cNvPr id="96265" name="Group 11"/>
          <p:cNvGrpSpPr>
            <a:grpSpLocks/>
          </p:cNvGrpSpPr>
          <p:nvPr/>
        </p:nvGrpSpPr>
        <p:grpSpPr bwMode="auto">
          <a:xfrm>
            <a:off x="5638800" y="1981200"/>
            <a:ext cx="2741613" cy="2665413"/>
            <a:chOff x="3552" y="1248"/>
            <a:chExt cx="1727" cy="1679"/>
          </a:xfrm>
        </p:grpSpPr>
        <p:sp>
          <p:nvSpPr>
            <p:cNvPr id="96271" name="Oval 12"/>
            <p:cNvSpPr>
              <a:spLocks noChangeArrowheads="1"/>
            </p:cNvSpPr>
            <p:nvPr/>
          </p:nvSpPr>
          <p:spPr bwMode="auto">
            <a:xfrm>
              <a:off x="3552" y="124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6272" name="Line 13"/>
            <p:cNvSpPr>
              <a:spLocks noChangeShapeType="1"/>
            </p:cNvSpPr>
            <p:nvPr/>
          </p:nvSpPr>
          <p:spPr bwMode="auto">
            <a:xfrm>
              <a:off x="3552" y="211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6273" name="Line 14"/>
            <p:cNvSpPr>
              <a:spLocks noChangeShapeType="1"/>
            </p:cNvSpPr>
            <p:nvPr/>
          </p:nvSpPr>
          <p:spPr bwMode="auto">
            <a:xfrm flipV="1">
              <a:off x="4416" y="211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96266" name="Text Box 15"/>
          <p:cNvSpPr txBox="1">
            <a:spLocks noChangeArrowheads="1"/>
          </p:cNvSpPr>
          <p:nvPr/>
        </p:nvSpPr>
        <p:spPr bwMode="auto">
          <a:xfrm>
            <a:off x="6781800" y="2438400"/>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P</a:t>
            </a:r>
          </a:p>
        </p:txBody>
      </p:sp>
      <p:sp>
        <p:nvSpPr>
          <p:cNvPr id="96267" name="Text Box 16"/>
          <p:cNvSpPr txBox="1">
            <a:spLocks noChangeArrowheads="1"/>
          </p:cNvSpPr>
          <p:nvPr/>
        </p:nvSpPr>
        <p:spPr bwMode="auto">
          <a:xfrm>
            <a:off x="6324600" y="3581400"/>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I</a:t>
            </a:r>
          </a:p>
        </p:txBody>
      </p:sp>
      <p:sp>
        <p:nvSpPr>
          <p:cNvPr id="96268" name="Text Box 17"/>
          <p:cNvSpPr txBox="1">
            <a:spLocks noChangeArrowheads="1"/>
          </p:cNvSpPr>
          <p:nvPr/>
        </p:nvSpPr>
        <p:spPr bwMode="auto">
          <a:xfrm>
            <a:off x="7315200" y="35814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E</a:t>
            </a:r>
          </a:p>
        </p:txBody>
      </p:sp>
      <p:sp>
        <p:nvSpPr>
          <p:cNvPr id="97298" name="Text Box 18"/>
          <p:cNvSpPr txBox="1">
            <a:spLocks noChangeArrowheads="1"/>
          </p:cNvSpPr>
          <p:nvPr/>
        </p:nvSpPr>
        <p:spPr bwMode="auto">
          <a:xfrm>
            <a:off x="3352800" y="4038600"/>
            <a:ext cx="3657600" cy="225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spcBef>
                <a:spcPts val="1250"/>
              </a:spcBef>
              <a:buClrTx/>
              <a:buSzPct val="70000"/>
              <a:buFontTx/>
              <a:buNone/>
              <a:defRPr/>
            </a:pPr>
            <a:r>
              <a:rPr lang="en-US" altLang="en-US" sz="2000" b="1">
                <a:solidFill>
                  <a:srgbClr val="FFFF00"/>
                </a:solidFill>
                <a:effectLst>
                  <a:outerShdw blurRad="38100" dist="38100" dir="2700000" algn="tl">
                    <a:srgbClr val="000000"/>
                  </a:outerShdw>
                </a:effectLst>
                <a:latin typeface="Tahoma" pitchFamily="34" charset="0"/>
              </a:rPr>
              <a:t>E</a:t>
            </a:r>
            <a:r>
              <a:rPr lang="en-US" altLang="en-US" sz="2000" b="1">
                <a:effectLst>
                  <a:outerShdw blurRad="38100" dist="38100" dir="2700000" algn="tl">
                    <a:srgbClr val="000000"/>
                  </a:outerShdw>
                </a:effectLst>
                <a:latin typeface="Tahoma" pitchFamily="34" charset="0"/>
              </a:rPr>
              <a:t>=Voltage (Volts)</a:t>
            </a:r>
          </a:p>
          <a:p>
            <a:pPr>
              <a:spcBef>
                <a:spcPts val="1250"/>
              </a:spcBef>
              <a:buClrTx/>
              <a:buSzPct val="70000"/>
              <a:buFontTx/>
              <a:buNone/>
              <a:defRPr/>
            </a:pPr>
            <a:r>
              <a:rPr lang="en-US" altLang="en-US" sz="2000" b="1">
                <a:solidFill>
                  <a:srgbClr val="FFFF00"/>
                </a:solidFill>
                <a:effectLst>
                  <a:outerShdw blurRad="38100" dist="38100" dir="2700000" algn="tl">
                    <a:srgbClr val="000000"/>
                  </a:outerShdw>
                </a:effectLst>
                <a:latin typeface="Tahoma" pitchFamily="34" charset="0"/>
              </a:rPr>
              <a:t>I</a:t>
            </a:r>
            <a:r>
              <a:rPr lang="en-US" altLang="en-US" sz="2000" b="1">
                <a:effectLst>
                  <a:outerShdw blurRad="38100" dist="38100" dir="2700000" algn="tl">
                    <a:srgbClr val="000000"/>
                  </a:outerShdw>
                </a:effectLst>
                <a:latin typeface="Tahoma" pitchFamily="34" charset="0"/>
              </a:rPr>
              <a:t>=Current (Amps)</a:t>
            </a:r>
          </a:p>
          <a:p>
            <a:pPr>
              <a:spcBef>
                <a:spcPts val="1250"/>
              </a:spcBef>
              <a:buClrTx/>
              <a:buSzPct val="70000"/>
              <a:buFontTx/>
              <a:buNone/>
              <a:defRPr/>
            </a:pPr>
            <a:r>
              <a:rPr lang="en-US" altLang="en-US" sz="2000" b="1">
                <a:solidFill>
                  <a:srgbClr val="FFFF00"/>
                </a:solidFill>
                <a:effectLst>
                  <a:outerShdw blurRad="38100" dist="38100" dir="2700000" algn="tl">
                    <a:srgbClr val="000000"/>
                  </a:outerShdw>
                </a:effectLst>
                <a:latin typeface="Tahoma" pitchFamily="34" charset="0"/>
              </a:rPr>
              <a:t>R</a:t>
            </a:r>
            <a:r>
              <a:rPr lang="en-US" altLang="en-US" sz="2000" b="1">
                <a:effectLst>
                  <a:outerShdw blurRad="38100" dist="38100" dir="2700000" algn="tl">
                    <a:srgbClr val="000000"/>
                  </a:outerShdw>
                </a:effectLst>
                <a:latin typeface="Tahoma" pitchFamily="34" charset="0"/>
              </a:rPr>
              <a:t>=Resistance (Ohms)</a:t>
            </a:r>
          </a:p>
          <a:p>
            <a:pPr>
              <a:spcBef>
                <a:spcPts val="1250"/>
              </a:spcBef>
              <a:buClrTx/>
              <a:buSzPct val="70000"/>
              <a:buFontTx/>
              <a:buNone/>
              <a:defRPr/>
            </a:pPr>
            <a:r>
              <a:rPr lang="en-US" altLang="en-US" sz="2000" b="1">
                <a:solidFill>
                  <a:srgbClr val="FFFF00"/>
                </a:solidFill>
                <a:effectLst>
                  <a:outerShdw blurRad="38100" dist="38100" dir="2700000" algn="tl">
                    <a:srgbClr val="000000"/>
                  </a:outerShdw>
                </a:effectLst>
                <a:latin typeface="Arial" charset="0"/>
              </a:rPr>
              <a:t>*   </a:t>
            </a:r>
            <a:r>
              <a:rPr lang="el-GR" altLang="en-US" sz="2000" b="1">
                <a:solidFill>
                  <a:srgbClr val="FFFF00"/>
                </a:solidFill>
                <a:effectLst>
                  <a:outerShdw blurRad="38100" dist="38100" dir="2700000" algn="tl">
                    <a:srgbClr val="000000"/>
                  </a:outerShdw>
                </a:effectLst>
                <a:latin typeface="Arial" charset="0"/>
              </a:rPr>
              <a:t>Ω</a:t>
            </a:r>
            <a:r>
              <a:rPr lang="en-US" altLang="en-US" sz="2000" b="1">
                <a:solidFill>
                  <a:srgbClr val="FFFF00"/>
                </a:solidFill>
                <a:effectLst>
                  <a:outerShdw blurRad="38100" dist="38100" dir="2700000" algn="tl">
                    <a:srgbClr val="000000"/>
                  </a:outerShdw>
                </a:effectLst>
                <a:latin typeface="Arial" charset="0"/>
              </a:rPr>
              <a:t> </a:t>
            </a:r>
            <a:r>
              <a:rPr lang="en-US" altLang="en-US" sz="2000" b="1">
                <a:effectLst>
                  <a:outerShdw blurRad="38100" dist="38100" dir="2700000" algn="tl">
                    <a:srgbClr val="000000"/>
                  </a:outerShdw>
                </a:effectLst>
                <a:latin typeface="Arial" charset="0"/>
              </a:rPr>
              <a:t>is the symbol for ohms</a:t>
            </a:r>
          </a:p>
          <a:p>
            <a:pPr>
              <a:spcBef>
                <a:spcPts val="1250"/>
              </a:spcBef>
              <a:buClrTx/>
              <a:buSzPct val="70000"/>
              <a:buFontTx/>
              <a:buNone/>
              <a:defRPr/>
            </a:pPr>
            <a:r>
              <a:rPr lang="en-US" altLang="en-US" sz="2000" b="1">
                <a:solidFill>
                  <a:srgbClr val="FFFF00"/>
                </a:solidFill>
                <a:effectLst>
                  <a:outerShdw blurRad="38100" dist="38100" dir="2700000" algn="tl">
                    <a:srgbClr val="000000"/>
                  </a:outerShdw>
                </a:effectLst>
                <a:latin typeface="Tahoma" pitchFamily="34" charset="0"/>
              </a:rPr>
              <a:t>P</a:t>
            </a:r>
            <a:r>
              <a:rPr lang="en-US" altLang="en-US" sz="2000" b="1">
                <a:effectLst>
                  <a:outerShdw blurRad="38100" dist="38100" dir="2700000" algn="tl">
                    <a:srgbClr val="000000"/>
                  </a:outerShdw>
                </a:effectLst>
                <a:latin typeface="Tahoma" pitchFamily="34" charset="0"/>
              </a:rPr>
              <a:t>=Power (Watts)</a:t>
            </a:r>
          </a:p>
        </p:txBody>
      </p:sp>
      <p:sp>
        <p:nvSpPr>
          <p:cNvPr id="96270" name="Text Box 19"/>
          <p:cNvSpPr txBox="1">
            <a:spLocks noChangeArrowheads="1"/>
          </p:cNvSpPr>
          <p:nvPr/>
        </p:nvSpPr>
        <p:spPr bwMode="auto">
          <a:xfrm>
            <a:off x="406400" y="1219200"/>
            <a:ext cx="8286750"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spcBef>
                <a:spcPts val="1125"/>
              </a:spcBef>
              <a:buClrTx/>
              <a:buSzPct val="70000"/>
              <a:buFontTx/>
              <a:buNone/>
            </a:pPr>
            <a:r>
              <a:rPr lang="en-US" altLang="en-US" sz="2000" i="1" dirty="0">
                <a:solidFill>
                  <a:schemeClr val="bg1">
                    <a:lumMod val="95000"/>
                    <a:lumOff val="5000"/>
                  </a:schemeClr>
                </a:solidFill>
                <a:latin typeface="Eurostile" pitchFamily="34" charset="0"/>
                <a:cs typeface="+mn-cs"/>
              </a:rPr>
              <a:t>To solve for a value, cover it with your finger and solve the remaining formula</a:t>
            </a:r>
          </a:p>
        </p:txBody>
      </p:sp>
      <p:sp>
        <p:nvSpPr>
          <p:cNvPr id="20" name="Footer Placeholder 3"/>
          <p:cNvSpPr>
            <a:spLocks noGrp="1"/>
          </p:cNvSpPr>
          <p:nvPr>
            <p:ph type="ftr" sz="quarter" idx="4294967295"/>
          </p:nvPr>
        </p:nvSpPr>
        <p:spPr>
          <a:xfrm>
            <a:off x="3124200" y="6356350"/>
            <a:ext cx="2895600" cy="365125"/>
          </a:xfrm>
          <a:prstGeom prst="rect">
            <a:avLst/>
          </a:prstGeom>
        </p:spPr>
        <p:txBody>
          <a:bodyPr/>
          <a:lstStyle/>
          <a:p>
            <a:r>
              <a:rPr lang="en-US"/>
              <a:t>T5 - Electrical Principles 2022</a:t>
            </a:r>
          </a:p>
        </p:txBody>
      </p:sp>
      <p:sp>
        <p:nvSpPr>
          <p:cNvPr id="2" name="Slide Number Placeholder 1">
            <a:extLst>
              <a:ext uri="{FF2B5EF4-FFF2-40B4-BE49-F238E27FC236}">
                <a16:creationId xmlns:a16="http://schemas.microsoft.com/office/drawing/2014/main" id="{398C5FEC-36B8-CFD2-F7DE-2FDC774E261D}"/>
              </a:ext>
            </a:extLst>
          </p:cNvPr>
          <p:cNvSpPr>
            <a:spLocks noGrp="1"/>
          </p:cNvSpPr>
          <p:nvPr>
            <p:ph type="sldNum" idx="10"/>
          </p:nvPr>
        </p:nvSpPr>
        <p:spPr/>
        <p:txBody>
          <a:bodyPr/>
          <a:lstStyle/>
          <a:p>
            <a:pPr>
              <a:defRPr/>
            </a:pPr>
            <a:fld id="{348A005E-3BB3-4E43-9CF9-9AA9B17F6590}" type="slidenum">
              <a:rPr lang="en-US" altLang="en-US" smtClean="0"/>
              <a:pPr>
                <a:defRPr/>
              </a:pPr>
              <a:t>104</a:t>
            </a:fld>
            <a:endParaRPr lang="en-US" altLang="en-US"/>
          </a:p>
        </p:txBody>
      </p:sp>
    </p:spTree>
    <p:extLst>
      <p:ext uri="{BB962C8B-B14F-4D97-AF65-F5344CB8AC3E}">
        <p14:creationId xmlns:p14="http://schemas.microsoft.com/office/powerpoint/2010/main" val="42554240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r>
              <a:rPr lang="en-US" altLang="en-US" sz="1200">
                <a:solidFill>
                  <a:srgbClr val="FFFFFF"/>
                </a:solidFill>
                <a:latin typeface="Arial" charset="0"/>
              </a:rPr>
              <a:t>Electrical Principles 2010</a:t>
            </a:r>
          </a:p>
        </p:txBody>
      </p:sp>
      <p:sp>
        <p:nvSpPr>
          <p:cNvPr id="97283" name="Text Box 2"/>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B74046E0-5414-4C17-8E1B-B7ED0E38ED09}" type="slidenum">
              <a:rPr lang="en-US" altLang="en-US" sz="1200">
                <a:solidFill>
                  <a:srgbClr val="FFFFFF"/>
                </a:solidFill>
                <a:latin typeface="Arial" charset="0"/>
              </a:rPr>
              <a:pPr eaLnBrk="1" hangingPunct="1">
                <a:buClrTx/>
                <a:buFontTx/>
                <a:buNone/>
              </a:pPr>
              <a:t>105</a:t>
            </a:fld>
            <a:endParaRPr lang="en-US" altLang="en-US" sz="1200">
              <a:solidFill>
                <a:srgbClr val="FFFFFF"/>
              </a:solidFill>
              <a:latin typeface="Arial" charset="0"/>
            </a:endParaRPr>
          </a:p>
        </p:txBody>
      </p:sp>
      <p:sp>
        <p:nvSpPr>
          <p:cNvPr id="98307" name="Text Box 3"/>
          <p:cNvSpPr txBox="1">
            <a:spLocks noChangeArrowheads="1"/>
          </p:cNvSpPr>
          <p:nvPr/>
        </p:nvSpPr>
        <p:spPr bwMode="auto">
          <a:xfrm>
            <a:off x="152400" y="-17463"/>
            <a:ext cx="8839200" cy="1389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200" dirty="0">
                <a:solidFill>
                  <a:schemeClr val="bg1">
                    <a:lumMod val="95000"/>
                    <a:lumOff val="5000"/>
                  </a:schemeClr>
                </a:solidFill>
                <a:latin typeface="Impact" panose="020B0806030902050204" pitchFamily="34" charset="0"/>
                <a:ea typeface="+mj-ea"/>
                <a:cs typeface="+mj-cs"/>
              </a:rPr>
              <a:t>Ohm’s Law and Power Calculations</a:t>
            </a:r>
            <a:br>
              <a:rPr lang="en-US" altLang="en-US" sz="3200" dirty="0">
                <a:solidFill>
                  <a:schemeClr val="bg1">
                    <a:lumMod val="95000"/>
                    <a:lumOff val="5000"/>
                  </a:schemeClr>
                </a:solidFill>
                <a:latin typeface="Impact" panose="020B0806030902050204" pitchFamily="34" charset="0"/>
                <a:ea typeface="+mj-ea"/>
                <a:cs typeface="+mj-cs"/>
              </a:rPr>
            </a:br>
            <a:r>
              <a:rPr lang="en-US" altLang="en-US" sz="3200" dirty="0">
                <a:solidFill>
                  <a:schemeClr val="bg1">
                    <a:lumMod val="95000"/>
                    <a:lumOff val="5000"/>
                  </a:schemeClr>
                </a:solidFill>
                <a:latin typeface="Impact" panose="020B0806030902050204" pitchFamily="34" charset="0"/>
                <a:ea typeface="+mj-ea"/>
                <a:cs typeface="+mj-cs"/>
              </a:rPr>
              <a:t>Unit Circles</a:t>
            </a:r>
          </a:p>
        </p:txBody>
      </p:sp>
      <p:grpSp>
        <p:nvGrpSpPr>
          <p:cNvPr id="97285" name="Group 4"/>
          <p:cNvGrpSpPr>
            <a:grpSpLocks/>
          </p:cNvGrpSpPr>
          <p:nvPr/>
        </p:nvGrpSpPr>
        <p:grpSpPr bwMode="auto">
          <a:xfrm>
            <a:off x="762000" y="2133600"/>
            <a:ext cx="2741613" cy="2665413"/>
            <a:chOff x="480" y="1344"/>
            <a:chExt cx="1727" cy="1679"/>
          </a:xfrm>
        </p:grpSpPr>
        <p:sp>
          <p:nvSpPr>
            <p:cNvPr id="97298" name="Oval 5"/>
            <p:cNvSpPr>
              <a:spLocks noChangeArrowheads="1"/>
            </p:cNvSpPr>
            <p:nvPr/>
          </p:nvSpPr>
          <p:spPr bwMode="auto">
            <a:xfrm>
              <a:off x="480" y="1344"/>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7299" name="Line 6"/>
            <p:cNvSpPr>
              <a:spLocks noChangeShapeType="1"/>
            </p:cNvSpPr>
            <p:nvPr/>
          </p:nvSpPr>
          <p:spPr bwMode="auto">
            <a:xfrm>
              <a:off x="480" y="2208"/>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7300" name="Line 7"/>
            <p:cNvSpPr>
              <a:spLocks noChangeShapeType="1"/>
            </p:cNvSpPr>
            <p:nvPr/>
          </p:nvSpPr>
          <p:spPr bwMode="auto">
            <a:xfrm flipV="1">
              <a:off x="1344" y="2207"/>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97286" name="Text Box 8"/>
          <p:cNvSpPr txBox="1">
            <a:spLocks noChangeArrowheads="1"/>
          </p:cNvSpPr>
          <p:nvPr/>
        </p:nvSpPr>
        <p:spPr bwMode="auto">
          <a:xfrm>
            <a:off x="1905000" y="2590800"/>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a:t>
            </a:r>
          </a:p>
        </p:txBody>
      </p:sp>
      <p:sp>
        <p:nvSpPr>
          <p:cNvPr id="97287" name="Text Box 9"/>
          <p:cNvSpPr txBox="1">
            <a:spLocks noChangeArrowheads="1"/>
          </p:cNvSpPr>
          <p:nvPr/>
        </p:nvSpPr>
        <p:spPr bwMode="auto">
          <a:xfrm>
            <a:off x="1371600" y="3733800"/>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O</a:t>
            </a:r>
          </a:p>
        </p:txBody>
      </p:sp>
      <p:sp>
        <p:nvSpPr>
          <p:cNvPr id="97288" name="Text Box 10"/>
          <p:cNvSpPr txBox="1">
            <a:spLocks noChangeArrowheads="1"/>
          </p:cNvSpPr>
          <p:nvPr/>
        </p:nvSpPr>
        <p:spPr bwMode="auto">
          <a:xfrm>
            <a:off x="2438400" y="37338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p:txBody>
      </p:sp>
      <p:grpSp>
        <p:nvGrpSpPr>
          <p:cNvPr id="97289" name="Group 11"/>
          <p:cNvGrpSpPr>
            <a:grpSpLocks/>
          </p:cNvGrpSpPr>
          <p:nvPr/>
        </p:nvGrpSpPr>
        <p:grpSpPr bwMode="auto">
          <a:xfrm>
            <a:off x="5638800" y="2133600"/>
            <a:ext cx="2741613" cy="2665413"/>
            <a:chOff x="3552" y="1344"/>
            <a:chExt cx="1727" cy="1679"/>
          </a:xfrm>
        </p:grpSpPr>
        <p:sp>
          <p:nvSpPr>
            <p:cNvPr id="97295" name="Oval 12"/>
            <p:cNvSpPr>
              <a:spLocks noChangeArrowheads="1"/>
            </p:cNvSpPr>
            <p:nvPr/>
          </p:nvSpPr>
          <p:spPr bwMode="auto">
            <a:xfrm>
              <a:off x="3552" y="1344"/>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7296" name="Line 13"/>
            <p:cNvSpPr>
              <a:spLocks noChangeShapeType="1"/>
            </p:cNvSpPr>
            <p:nvPr/>
          </p:nvSpPr>
          <p:spPr bwMode="auto">
            <a:xfrm>
              <a:off x="3552" y="2208"/>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7297" name="Line 14"/>
            <p:cNvSpPr>
              <a:spLocks noChangeShapeType="1"/>
            </p:cNvSpPr>
            <p:nvPr/>
          </p:nvSpPr>
          <p:spPr bwMode="auto">
            <a:xfrm flipV="1">
              <a:off x="4416" y="2207"/>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97290" name="Text Box 15"/>
          <p:cNvSpPr txBox="1">
            <a:spLocks noChangeArrowheads="1"/>
          </p:cNvSpPr>
          <p:nvPr/>
        </p:nvSpPr>
        <p:spPr bwMode="auto">
          <a:xfrm>
            <a:off x="6781800" y="2590800"/>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W</a:t>
            </a:r>
          </a:p>
        </p:txBody>
      </p:sp>
      <p:sp>
        <p:nvSpPr>
          <p:cNvPr id="97291" name="Text Box 16"/>
          <p:cNvSpPr txBox="1">
            <a:spLocks noChangeArrowheads="1"/>
          </p:cNvSpPr>
          <p:nvPr/>
        </p:nvSpPr>
        <p:spPr bwMode="auto">
          <a:xfrm>
            <a:off x="6324600" y="3733800"/>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p:txBody>
      </p:sp>
      <p:sp>
        <p:nvSpPr>
          <p:cNvPr id="97292" name="Text Box 17"/>
          <p:cNvSpPr txBox="1">
            <a:spLocks noChangeArrowheads="1"/>
          </p:cNvSpPr>
          <p:nvPr/>
        </p:nvSpPr>
        <p:spPr bwMode="auto">
          <a:xfrm>
            <a:off x="7315200" y="37338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a:t>
            </a:r>
          </a:p>
        </p:txBody>
      </p:sp>
      <p:sp>
        <p:nvSpPr>
          <p:cNvPr id="98322" name="Text Box 18"/>
          <p:cNvSpPr txBox="1">
            <a:spLocks noChangeArrowheads="1"/>
          </p:cNvSpPr>
          <p:nvPr/>
        </p:nvSpPr>
        <p:spPr bwMode="auto">
          <a:xfrm>
            <a:off x="3352800" y="4343400"/>
            <a:ext cx="3200400" cy="178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spcBef>
                <a:spcPts val="1250"/>
              </a:spcBef>
              <a:buClrTx/>
              <a:buSzPct val="70000"/>
              <a:buFontTx/>
              <a:buNone/>
              <a:defRPr/>
            </a:pPr>
            <a:r>
              <a:rPr lang="en-US" altLang="en-US" sz="2000" b="1">
                <a:solidFill>
                  <a:srgbClr val="FFFF00"/>
                </a:solidFill>
                <a:effectLst>
                  <a:outerShdw blurRad="38100" dist="38100" dir="2700000" algn="tl">
                    <a:srgbClr val="000000"/>
                  </a:outerShdw>
                </a:effectLst>
                <a:latin typeface="Tahoma" pitchFamily="34" charset="0"/>
              </a:rPr>
              <a:t>V</a:t>
            </a:r>
            <a:r>
              <a:rPr lang="en-US" altLang="en-US" sz="2000" b="1">
                <a:effectLst>
                  <a:outerShdw blurRad="38100" dist="38100" dir="2700000" algn="tl">
                    <a:srgbClr val="000000"/>
                  </a:outerShdw>
                </a:effectLst>
                <a:latin typeface="Tahoma" pitchFamily="34" charset="0"/>
              </a:rPr>
              <a:t>=Voltage (Volts)</a:t>
            </a:r>
          </a:p>
          <a:p>
            <a:pPr>
              <a:spcBef>
                <a:spcPts val="1250"/>
              </a:spcBef>
              <a:buClrTx/>
              <a:buSzPct val="70000"/>
              <a:buFontTx/>
              <a:buNone/>
              <a:defRPr/>
            </a:pPr>
            <a:r>
              <a:rPr lang="en-US" altLang="en-US" sz="2000" b="1">
                <a:solidFill>
                  <a:srgbClr val="FFFF00"/>
                </a:solidFill>
                <a:effectLst>
                  <a:outerShdw blurRad="38100" dist="38100" dir="2700000" algn="tl">
                    <a:srgbClr val="000000"/>
                  </a:outerShdw>
                </a:effectLst>
                <a:latin typeface="Tahoma" pitchFamily="34" charset="0"/>
              </a:rPr>
              <a:t>O</a:t>
            </a:r>
            <a:r>
              <a:rPr lang="en-US" altLang="en-US" sz="2000" b="1">
                <a:effectLst>
                  <a:outerShdw blurRad="38100" dist="38100" dir="2700000" algn="tl">
                    <a:srgbClr val="000000"/>
                  </a:outerShdw>
                </a:effectLst>
                <a:latin typeface="Tahoma" pitchFamily="34" charset="0"/>
              </a:rPr>
              <a:t>=Resistance (Ohms)</a:t>
            </a:r>
          </a:p>
          <a:p>
            <a:pPr>
              <a:spcBef>
                <a:spcPts val="1250"/>
              </a:spcBef>
              <a:buClrTx/>
              <a:buSzPct val="70000"/>
              <a:buFontTx/>
              <a:buNone/>
              <a:defRPr/>
            </a:pPr>
            <a:r>
              <a:rPr lang="en-US" altLang="en-US" sz="2000" b="1">
                <a:solidFill>
                  <a:srgbClr val="FFFF00"/>
                </a:solidFill>
                <a:effectLst>
                  <a:outerShdw blurRad="38100" dist="38100" dir="2700000" algn="tl">
                    <a:srgbClr val="000000"/>
                  </a:outerShdw>
                </a:effectLst>
                <a:latin typeface="Tahoma" pitchFamily="34" charset="0"/>
              </a:rPr>
              <a:t>A</a:t>
            </a:r>
            <a:r>
              <a:rPr lang="en-US" altLang="en-US" sz="2000" b="1">
                <a:effectLst>
                  <a:outerShdw blurRad="38100" dist="38100" dir="2700000" algn="tl">
                    <a:srgbClr val="000000"/>
                  </a:outerShdw>
                </a:effectLst>
                <a:latin typeface="Tahoma" pitchFamily="34" charset="0"/>
              </a:rPr>
              <a:t>=Current (Amps)</a:t>
            </a:r>
          </a:p>
          <a:p>
            <a:pPr>
              <a:spcBef>
                <a:spcPts val="1250"/>
              </a:spcBef>
              <a:buClrTx/>
              <a:buSzPct val="70000"/>
              <a:buFontTx/>
              <a:buNone/>
              <a:defRPr/>
            </a:pPr>
            <a:r>
              <a:rPr lang="en-US" altLang="en-US" sz="2000" b="1">
                <a:solidFill>
                  <a:srgbClr val="FFFF00"/>
                </a:solidFill>
                <a:effectLst>
                  <a:outerShdw blurRad="38100" dist="38100" dir="2700000" algn="tl">
                    <a:srgbClr val="000000"/>
                  </a:outerShdw>
                </a:effectLst>
                <a:latin typeface="Tahoma" pitchFamily="34" charset="0"/>
              </a:rPr>
              <a:t>W</a:t>
            </a:r>
            <a:r>
              <a:rPr lang="en-US" altLang="en-US" sz="2000" b="1">
                <a:effectLst>
                  <a:outerShdw blurRad="38100" dist="38100" dir="2700000" algn="tl">
                    <a:srgbClr val="000000"/>
                  </a:outerShdw>
                </a:effectLst>
                <a:latin typeface="Tahoma" pitchFamily="34" charset="0"/>
              </a:rPr>
              <a:t>=Power (Watts)</a:t>
            </a:r>
          </a:p>
        </p:txBody>
      </p:sp>
      <p:sp>
        <p:nvSpPr>
          <p:cNvPr id="97294" name="Text Box 19"/>
          <p:cNvSpPr txBox="1">
            <a:spLocks noChangeArrowheads="1"/>
          </p:cNvSpPr>
          <p:nvPr/>
        </p:nvSpPr>
        <p:spPr bwMode="auto">
          <a:xfrm>
            <a:off x="406400" y="1219200"/>
            <a:ext cx="8286750" cy="815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spcBef>
                <a:spcPts val="1125"/>
              </a:spcBef>
              <a:buClrTx/>
              <a:buSzPct val="70000"/>
              <a:buFontTx/>
              <a:buNone/>
            </a:pPr>
            <a:r>
              <a:rPr lang="en-US" altLang="en-US" sz="1600" i="1" dirty="0">
                <a:solidFill>
                  <a:schemeClr val="bg1">
                    <a:lumMod val="95000"/>
                    <a:lumOff val="5000"/>
                  </a:schemeClr>
                </a:solidFill>
                <a:latin typeface="Eurostile" pitchFamily="34" charset="0"/>
                <a:cs typeface="+mn-cs"/>
              </a:rPr>
              <a:t>To solve for a value, cover it with your finger and solve the remaining formula</a:t>
            </a:r>
          </a:p>
          <a:p>
            <a:pPr algn="ctr" eaLnBrk="1" hangingPunct="1">
              <a:spcBef>
                <a:spcPts val="1250"/>
              </a:spcBef>
              <a:buClrTx/>
              <a:buSzPct val="70000"/>
              <a:buFontTx/>
              <a:buNone/>
            </a:pPr>
            <a:r>
              <a:rPr lang="en-US" altLang="en-US" sz="2000" u="sng" dirty="0">
                <a:solidFill>
                  <a:srgbClr val="FFFF00"/>
                </a:solidFill>
                <a:latin typeface="Tahoma" pitchFamily="34" charset="0"/>
              </a:rPr>
              <a:t>V</a:t>
            </a:r>
            <a:r>
              <a:rPr lang="en-US" altLang="en-US" sz="2000" dirty="0">
                <a:solidFill>
                  <a:srgbClr val="FFFFFF"/>
                </a:solidFill>
                <a:latin typeface="Tahoma" pitchFamily="34" charset="0"/>
              </a:rPr>
              <a:t>oice </a:t>
            </a:r>
            <a:r>
              <a:rPr lang="en-US" altLang="en-US" sz="2000" u="sng" dirty="0">
                <a:solidFill>
                  <a:srgbClr val="FFFF00"/>
                </a:solidFill>
                <a:latin typeface="Tahoma" pitchFamily="34" charset="0"/>
              </a:rPr>
              <a:t>O</a:t>
            </a:r>
            <a:r>
              <a:rPr lang="en-US" altLang="en-US" sz="2000" dirty="0">
                <a:solidFill>
                  <a:srgbClr val="FFFFFF"/>
                </a:solidFill>
                <a:latin typeface="Tahoma" pitchFamily="34" charset="0"/>
              </a:rPr>
              <a:t>f </a:t>
            </a:r>
            <a:r>
              <a:rPr lang="en-US" altLang="en-US" sz="2000" u="sng" dirty="0">
                <a:solidFill>
                  <a:srgbClr val="FFFF00"/>
                </a:solidFill>
                <a:latin typeface="Tahoma" pitchFamily="34" charset="0"/>
              </a:rPr>
              <a:t>A</a:t>
            </a:r>
            <a:r>
              <a:rPr lang="en-US" altLang="en-US" sz="2000" dirty="0">
                <a:solidFill>
                  <a:srgbClr val="FFFFFF"/>
                </a:solidFill>
                <a:latin typeface="Tahoma" pitchFamily="34" charset="0"/>
              </a:rPr>
              <a:t>merica  – VOLTAGE CIRCLE         </a:t>
            </a:r>
            <a:r>
              <a:rPr lang="en-US" altLang="en-US" sz="2000" u="sng" dirty="0">
                <a:solidFill>
                  <a:srgbClr val="FFFF00"/>
                </a:solidFill>
                <a:latin typeface="Tahoma" pitchFamily="34" charset="0"/>
              </a:rPr>
              <a:t>W</a:t>
            </a:r>
            <a:r>
              <a:rPr lang="en-US" altLang="en-US" sz="2000" dirty="0">
                <a:solidFill>
                  <a:srgbClr val="FFFF00"/>
                </a:solidFill>
                <a:latin typeface="Tahoma" pitchFamily="34" charset="0"/>
              </a:rPr>
              <a:t> </a:t>
            </a:r>
            <a:r>
              <a:rPr lang="en-US" altLang="en-US" sz="2000" u="sng" dirty="0">
                <a:solidFill>
                  <a:srgbClr val="FFFF00"/>
                </a:solidFill>
                <a:latin typeface="Tahoma" pitchFamily="34" charset="0"/>
              </a:rPr>
              <a:t>A</a:t>
            </a:r>
            <a:r>
              <a:rPr lang="en-US" altLang="en-US" sz="2000" dirty="0">
                <a:solidFill>
                  <a:srgbClr val="FFFF00"/>
                </a:solidFill>
                <a:latin typeface="Tahoma" pitchFamily="34" charset="0"/>
              </a:rPr>
              <a:t> </a:t>
            </a:r>
            <a:r>
              <a:rPr lang="en-US" altLang="en-US" sz="2000" u="sng" dirty="0">
                <a:solidFill>
                  <a:srgbClr val="FFFF00"/>
                </a:solidFill>
                <a:latin typeface="Tahoma" pitchFamily="34" charset="0"/>
              </a:rPr>
              <a:t>V</a:t>
            </a:r>
            <a:r>
              <a:rPr lang="en-US" altLang="en-US" sz="2000" dirty="0">
                <a:solidFill>
                  <a:srgbClr val="FFFF00"/>
                </a:solidFill>
                <a:latin typeface="Tahoma" pitchFamily="34" charset="0"/>
              </a:rPr>
              <a:t>  </a:t>
            </a:r>
            <a:r>
              <a:rPr lang="en-US" altLang="en-US" sz="2000" dirty="0">
                <a:solidFill>
                  <a:srgbClr val="FFFFFF"/>
                </a:solidFill>
                <a:latin typeface="Tahoma" pitchFamily="34" charset="0"/>
              </a:rPr>
              <a:t>-  WATTAGE CIRCLE</a:t>
            </a:r>
          </a:p>
        </p:txBody>
      </p:sp>
      <p:sp>
        <p:nvSpPr>
          <p:cNvPr id="21" name="Footer Placeholder 3"/>
          <p:cNvSpPr>
            <a:spLocks noGrp="1"/>
          </p:cNvSpPr>
          <p:nvPr>
            <p:ph type="ftr" sz="quarter" idx="4294967295"/>
          </p:nvPr>
        </p:nvSpPr>
        <p:spPr>
          <a:xfrm>
            <a:off x="3124200" y="6356350"/>
            <a:ext cx="2895600" cy="365125"/>
          </a:xfrm>
          <a:prstGeom prst="rect">
            <a:avLst/>
          </a:prstGeom>
        </p:spPr>
        <p:txBody>
          <a:bodyPr/>
          <a:lstStyle/>
          <a:p>
            <a:r>
              <a:rPr lang="en-US"/>
              <a:t>T5 - Electrical Principles 2022</a:t>
            </a:r>
          </a:p>
        </p:txBody>
      </p:sp>
      <p:sp>
        <p:nvSpPr>
          <p:cNvPr id="2" name="Slide Number Placeholder 1">
            <a:extLst>
              <a:ext uri="{FF2B5EF4-FFF2-40B4-BE49-F238E27FC236}">
                <a16:creationId xmlns:a16="http://schemas.microsoft.com/office/drawing/2014/main" id="{0AEE4A2F-9C72-5766-4A10-D81CDBF69950}"/>
              </a:ext>
            </a:extLst>
          </p:cNvPr>
          <p:cNvSpPr>
            <a:spLocks noGrp="1"/>
          </p:cNvSpPr>
          <p:nvPr>
            <p:ph type="sldNum" idx="10"/>
          </p:nvPr>
        </p:nvSpPr>
        <p:spPr/>
        <p:txBody>
          <a:bodyPr/>
          <a:lstStyle/>
          <a:p>
            <a:pPr>
              <a:defRPr/>
            </a:pPr>
            <a:fld id="{348A005E-3BB3-4E43-9CF9-9AA9B17F6590}" type="slidenum">
              <a:rPr lang="en-US" altLang="en-US" smtClean="0"/>
              <a:pPr>
                <a:defRPr/>
              </a:pPr>
              <a:t>105</a:t>
            </a:fld>
            <a:endParaRPr lang="en-US" altLang="en-US"/>
          </a:p>
        </p:txBody>
      </p:sp>
    </p:spTree>
    <p:extLst>
      <p:ext uri="{BB962C8B-B14F-4D97-AF65-F5344CB8AC3E}">
        <p14:creationId xmlns:p14="http://schemas.microsoft.com/office/powerpoint/2010/main" val="5310118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 </a:t>
            </a:r>
            <a:br>
              <a:rPr lang="en-US" dirty="0"/>
            </a:br>
            <a:r>
              <a:rPr lang="en-US" dirty="0"/>
              <a:t>T5D01 - What formula is used to calculate current in a circuit?</a:t>
            </a:r>
          </a:p>
        </p:txBody>
      </p:sp>
      <p:sp>
        <p:nvSpPr>
          <p:cNvPr id="3" name="Subtitle 2"/>
          <p:cNvSpPr>
            <a:spLocks noGrp="1"/>
          </p:cNvSpPr>
          <p:nvPr>
            <p:ph type="subTitle" idx="1"/>
          </p:nvPr>
        </p:nvSpPr>
        <p:spPr>
          <a:xfrm>
            <a:off x="1295400" y="1981200"/>
            <a:ext cx="8763000" cy="4191000"/>
          </a:xfrm>
        </p:spPr>
        <p:txBody>
          <a:bodyPr>
            <a:normAutofit/>
          </a:bodyPr>
          <a:lstStyle/>
          <a:p>
            <a:pPr marL="457200" indent="-457200">
              <a:buAutoNum type="alphaUcPeriod"/>
            </a:pPr>
            <a:r>
              <a:rPr lang="en-US" sz="2800" i="1" dirty="0"/>
              <a:t>   I  =  E  x  R</a:t>
            </a:r>
          </a:p>
          <a:p>
            <a:pPr marL="457200" indent="-457200">
              <a:buAutoNum type="alphaUcPeriod"/>
            </a:pPr>
            <a:r>
              <a:rPr lang="en-US" sz="2800" dirty="0"/>
              <a:t>   I  =  E  /  R</a:t>
            </a:r>
          </a:p>
          <a:p>
            <a:pPr marL="457200" indent="-457200">
              <a:buAutoNum type="alphaUcPeriod"/>
            </a:pPr>
            <a:r>
              <a:rPr lang="en-US" sz="2800" dirty="0"/>
              <a:t>   I  =  E  +  R</a:t>
            </a:r>
          </a:p>
          <a:p>
            <a:pPr marL="457200" indent="-457200">
              <a:buAutoNum type="alphaUcPeriod"/>
            </a:pPr>
            <a:r>
              <a:rPr lang="en-US" sz="2800" dirty="0"/>
              <a:t>  I  =  E  -  R</a:t>
            </a:r>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106</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9841493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 </a:t>
            </a:r>
            <a:br>
              <a:rPr lang="en-US" dirty="0"/>
            </a:br>
            <a:r>
              <a:rPr lang="en-US" dirty="0"/>
              <a:t>T5D01 - What formula is used to calculate current in a circuit?</a:t>
            </a:r>
          </a:p>
        </p:txBody>
      </p:sp>
      <p:sp>
        <p:nvSpPr>
          <p:cNvPr id="3" name="Subtitle 2"/>
          <p:cNvSpPr>
            <a:spLocks noGrp="1"/>
          </p:cNvSpPr>
          <p:nvPr>
            <p:ph type="subTitle" idx="1"/>
          </p:nvPr>
        </p:nvSpPr>
        <p:spPr>
          <a:xfrm>
            <a:off x="1371600" y="1828800"/>
            <a:ext cx="8763000" cy="4191000"/>
          </a:xfrm>
        </p:spPr>
        <p:txBody>
          <a:bodyPr/>
          <a:lstStyle/>
          <a:p>
            <a:pPr marL="457200" indent="-457200">
              <a:buAutoNum type="alphaUcPeriod"/>
            </a:pPr>
            <a:r>
              <a:rPr lang="en-US" sz="2400" i="1" dirty="0"/>
              <a:t> I  =  E  x  R</a:t>
            </a:r>
          </a:p>
          <a:p>
            <a:pPr marL="457200" indent="-457200">
              <a:buAutoNum type="alphaUcPeriod"/>
            </a:pPr>
            <a:r>
              <a:rPr lang="en-US" sz="3200" b="1" dirty="0">
                <a:solidFill>
                  <a:srgbClr val="FFFF00"/>
                </a:solidFill>
                <a:effectLst>
                  <a:outerShdw blurRad="38100" dist="38100" dir="2700000" algn="tl">
                    <a:srgbClr val="000000">
                      <a:alpha val="43137"/>
                    </a:srgbClr>
                  </a:outerShdw>
                </a:effectLst>
              </a:rPr>
              <a:t>   I  =  E  /  R</a:t>
            </a:r>
          </a:p>
          <a:p>
            <a:pPr marL="457200" indent="-457200">
              <a:buAutoNum type="alphaUcPeriod"/>
            </a:pPr>
            <a:r>
              <a:rPr lang="en-US" sz="2400" dirty="0"/>
              <a:t>   I  =  E  +  R</a:t>
            </a:r>
          </a:p>
          <a:p>
            <a:pPr marL="457200" indent="-457200">
              <a:buAutoNum type="alphaUcPeriod"/>
            </a:pPr>
            <a:r>
              <a:rPr lang="en-US" sz="2400" dirty="0"/>
              <a:t>  I  =  E  -  R</a:t>
            </a:r>
          </a:p>
        </p:txBody>
      </p:sp>
      <p:sp>
        <p:nvSpPr>
          <p:cNvPr id="5" name="Slide Number Placeholder 4"/>
          <p:cNvSpPr>
            <a:spLocks noGrp="1"/>
          </p:cNvSpPr>
          <p:nvPr>
            <p:ph type="sldNum" sz="quarter" idx="12"/>
          </p:nvPr>
        </p:nvSpPr>
        <p:spPr/>
        <p:txBody>
          <a:bodyPr/>
          <a:lstStyle/>
          <a:p>
            <a:fld id="{5A2483EB-AB9C-40AC-9AA1-C2AD9590A9DB}" type="slidenum">
              <a:rPr lang="en-US" smtClean="0"/>
              <a:t>107</a:t>
            </a:fld>
            <a:endParaRPr lang="en-US" dirty="0"/>
          </a:p>
        </p:txBody>
      </p:sp>
      <p:sp>
        <p:nvSpPr>
          <p:cNvPr id="4" name="Footer Placeholder 3"/>
          <p:cNvSpPr>
            <a:spLocks noGrp="1"/>
          </p:cNvSpPr>
          <p:nvPr>
            <p:ph type="ftr" sz="quarter" idx="13"/>
          </p:nvPr>
        </p:nvSpPr>
        <p:spPr/>
        <p:txBody>
          <a:bodyPr/>
          <a:lstStyle/>
          <a:p>
            <a:r>
              <a:rPr lang="en-US"/>
              <a:t>T5 - Electrical Principles 2022</a:t>
            </a:r>
          </a:p>
        </p:txBody>
      </p:sp>
      <p:grpSp>
        <p:nvGrpSpPr>
          <p:cNvPr id="10" name="Group 4"/>
          <p:cNvGrpSpPr>
            <a:grpSpLocks/>
          </p:cNvGrpSpPr>
          <p:nvPr/>
        </p:nvGrpSpPr>
        <p:grpSpPr bwMode="auto">
          <a:xfrm>
            <a:off x="5997272" y="3811587"/>
            <a:ext cx="2741613" cy="2665413"/>
            <a:chOff x="480" y="1248"/>
            <a:chExt cx="1727" cy="1679"/>
          </a:xfrm>
        </p:grpSpPr>
        <p:sp>
          <p:nvSpPr>
            <p:cNvPr id="11" name="Oval 5"/>
            <p:cNvSpPr>
              <a:spLocks noChangeArrowheads="1"/>
            </p:cNvSpPr>
            <p:nvPr/>
          </p:nvSpPr>
          <p:spPr bwMode="auto">
            <a:xfrm>
              <a:off x="480" y="124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2" name="Line 6"/>
            <p:cNvSpPr>
              <a:spLocks noChangeShapeType="1"/>
            </p:cNvSpPr>
            <p:nvPr/>
          </p:nvSpPr>
          <p:spPr bwMode="auto">
            <a:xfrm>
              <a:off x="480" y="211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Line 7"/>
            <p:cNvSpPr>
              <a:spLocks noChangeShapeType="1"/>
            </p:cNvSpPr>
            <p:nvPr/>
          </p:nvSpPr>
          <p:spPr bwMode="auto">
            <a:xfrm flipV="1">
              <a:off x="1344" y="211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 name="Text Box 8"/>
          <p:cNvSpPr txBox="1">
            <a:spLocks noChangeArrowheads="1"/>
          </p:cNvSpPr>
          <p:nvPr/>
        </p:nvSpPr>
        <p:spPr bwMode="auto">
          <a:xfrm>
            <a:off x="7086600" y="4267200"/>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E</a:t>
            </a:r>
          </a:p>
        </p:txBody>
      </p:sp>
      <p:sp>
        <p:nvSpPr>
          <p:cNvPr id="15" name="Text Box 9"/>
          <p:cNvSpPr txBox="1">
            <a:spLocks noChangeArrowheads="1"/>
          </p:cNvSpPr>
          <p:nvPr/>
        </p:nvSpPr>
        <p:spPr bwMode="auto">
          <a:xfrm>
            <a:off x="6553199" y="5410200"/>
            <a:ext cx="723719"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C000"/>
                </a:solidFill>
                <a:latin typeface="Tahoma" pitchFamily="34" charset="0"/>
              </a:rPr>
              <a:t>I?</a:t>
            </a:r>
          </a:p>
        </p:txBody>
      </p:sp>
      <p:sp>
        <p:nvSpPr>
          <p:cNvPr id="16" name="Text Box 10"/>
          <p:cNvSpPr txBox="1">
            <a:spLocks noChangeArrowheads="1"/>
          </p:cNvSpPr>
          <p:nvPr/>
        </p:nvSpPr>
        <p:spPr bwMode="auto">
          <a:xfrm>
            <a:off x="7543800" y="54102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R</a:t>
            </a:r>
          </a:p>
        </p:txBody>
      </p:sp>
      <p:sp>
        <p:nvSpPr>
          <p:cNvPr id="6" name="TextBox 5"/>
          <p:cNvSpPr txBox="1"/>
          <p:nvPr/>
        </p:nvSpPr>
        <p:spPr>
          <a:xfrm>
            <a:off x="3276600" y="4495800"/>
            <a:ext cx="2438400" cy="2062103"/>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E = I  x  R</a:t>
            </a:r>
          </a:p>
          <a:p>
            <a:r>
              <a:rPr lang="en-US" sz="3200" b="1" dirty="0">
                <a:solidFill>
                  <a:srgbClr val="FFFF00"/>
                </a:solidFill>
                <a:effectLst>
                  <a:outerShdw blurRad="38100" dist="38100" dir="2700000" algn="tl">
                    <a:srgbClr val="000000">
                      <a:alpha val="43137"/>
                    </a:srgbClr>
                  </a:outerShdw>
                </a:effectLst>
              </a:rPr>
              <a:t>I =  E / R</a:t>
            </a:r>
          </a:p>
          <a:p>
            <a:endParaRPr lang="en-US" sz="3200" b="1" dirty="0">
              <a:solidFill>
                <a:srgbClr val="FFFF00"/>
              </a:solidFill>
              <a:effectLst>
                <a:outerShdw blurRad="38100" dist="38100" dir="2700000" algn="tl">
                  <a:srgbClr val="000000">
                    <a:alpha val="43137"/>
                  </a:srgbClr>
                </a:outerShdw>
              </a:effectLst>
            </a:endParaRPr>
          </a:p>
          <a:p>
            <a:r>
              <a:rPr lang="en-US" sz="3200" b="1" dirty="0">
                <a:solidFill>
                  <a:srgbClr val="FFFF00"/>
                </a:solidFill>
                <a:effectLst>
                  <a:outerShdw blurRad="38100" dist="38100" dir="2700000" algn="tl">
                    <a:srgbClr val="000000">
                      <a:alpha val="43137"/>
                    </a:srgbClr>
                  </a:outerShdw>
                </a:effectLst>
              </a:rPr>
              <a:t>A = V / O</a:t>
            </a:r>
          </a:p>
        </p:txBody>
      </p:sp>
      <p:grpSp>
        <p:nvGrpSpPr>
          <p:cNvPr id="17" name="Group 4">
            <a:extLst>
              <a:ext uri="{FF2B5EF4-FFF2-40B4-BE49-F238E27FC236}">
                <a16:creationId xmlns:a16="http://schemas.microsoft.com/office/drawing/2014/main" id="{8CB9FC33-2D50-4BFF-ACC1-28E2CF631FB2}"/>
              </a:ext>
            </a:extLst>
          </p:cNvPr>
          <p:cNvGrpSpPr>
            <a:grpSpLocks/>
          </p:cNvGrpSpPr>
          <p:nvPr/>
        </p:nvGrpSpPr>
        <p:grpSpPr bwMode="auto">
          <a:xfrm>
            <a:off x="153987" y="3810000"/>
            <a:ext cx="2741613" cy="2665413"/>
            <a:chOff x="480" y="1248"/>
            <a:chExt cx="1727" cy="1679"/>
          </a:xfrm>
        </p:grpSpPr>
        <p:sp>
          <p:nvSpPr>
            <p:cNvPr id="18" name="Oval 5">
              <a:extLst>
                <a:ext uri="{FF2B5EF4-FFF2-40B4-BE49-F238E27FC236}">
                  <a16:creationId xmlns:a16="http://schemas.microsoft.com/office/drawing/2014/main" id="{F846BBAA-4A7D-497C-8810-CD1C552BAD3D}"/>
                </a:ext>
              </a:extLst>
            </p:cNvPr>
            <p:cNvSpPr>
              <a:spLocks noChangeArrowheads="1"/>
            </p:cNvSpPr>
            <p:nvPr/>
          </p:nvSpPr>
          <p:spPr bwMode="auto">
            <a:xfrm>
              <a:off x="480" y="124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9" name="Line 6">
              <a:extLst>
                <a:ext uri="{FF2B5EF4-FFF2-40B4-BE49-F238E27FC236}">
                  <a16:creationId xmlns:a16="http://schemas.microsoft.com/office/drawing/2014/main" id="{B5C20693-F02C-450A-907F-8127380D2C4C}"/>
                </a:ext>
              </a:extLst>
            </p:cNvPr>
            <p:cNvSpPr>
              <a:spLocks noChangeShapeType="1"/>
            </p:cNvSpPr>
            <p:nvPr/>
          </p:nvSpPr>
          <p:spPr bwMode="auto">
            <a:xfrm>
              <a:off x="480" y="211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Line 7">
              <a:extLst>
                <a:ext uri="{FF2B5EF4-FFF2-40B4-BE49-F238E27FC236}">
                  <a16:creationId xmlns:a16="http://schemas.microsoft.com/office/drawing/2014/main" id="{1AA2D374-9D90-44F7-9662-E9C2942D2621}"/>
                </a:ext>
              </a:extLst>
            </p:cNvPr>
            <p:cNvSpPr>
              <a:spLocks noChangeShapeType="1"/>
            </p:cNvSpPr>
            <p:nvPr/>
          </p:nvSpPr>
          <p:spPr bwMode="auto">
            <a:xfrm flipV="1">
              <a:off x="1344" y="211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 name="Text Box 9">
            <a:extLst>
              <a:ext uri="{FF2B5EF4-FFF2-40B4-BE49-F238E27FC236}">
                <a16:creationId xmlns:a16="http://schemas.microsoft.com/office/drawing/2014/main" id="{12A09ABB-500A-4806-9C97-CD9EC486F249}"/>
              </a:ext>
            </a:extLst>
          </p:cNvPr>
          <p:cNvSpPr txBox="1">
            <a:spLocks noChangeArrowheads="1"/>
          </p:cNvSpPr>
          <p:nvPr/>
        </p:nvSpPr>
        <p:spPr bwMode="auto">
          <a:xfrm>
            <a:off x="704578" y="5462778"/>
            <a:ext cx="804022"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C000"/>
                </a:solidFill>
                <a:latin typeface="Tahoma" pitchFamily="34" charset="0"/>
              </a:rPr>
              <a:t>A?</a:t>
            </a:r>
          </a:p>
        </p:txBody>
      </p:sp>
      <p:sp>
        <p:nvSpPr>
          <p:cNvPr id="22" name="Text Box 9">
            <a:extLst>
              <a:ext uri="{FF2B5EF4-FFF2-40B4-BE49-F238E27FC236}">
                <a16:creationId xmlns:a16="http://schemas.microsoft.com/office/drawing/2014/main" id="{FA288BF6-205C-4575-84FC-50B955C0CC60}"/>
              </a:ext>
            </a:extLst>
          </p:cNvPr>
          <p:cNvSpPr txBox="1">
            <a:spLocks noChangeArrowheads="1"/>
          </p:cNvSpPr>
          <p:nvPr/>
        </p:nvSpPr>
        <p:spPr bwMode="auto">
          <a:xfrm>
            <a:off x="1867072" y="5462778"/>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O</a:t>
            </a:r>
          </a:p>
        </p:txBody>
      </p:sp>
      <p:sp>
        <p:nvSpPr>
          <p:cNvPr id="23" name="Text Box 9">
            <a:extLst>
              <a:ext uri="{FF2B5EF4-FFF2-40B4-BE49-F238E27FC236}">
                <a16:creationId xmlns:a16="http://schemas.microsoft.com/office/drawing/2014/main" id="{B2701329-CE53-43A0-B8B8-7D62B3217E3A}"/>
              </a:ext>
            </a:extLst>
          </p:cNvPr>
          <p:cNvSpPr txBox="1">
            <a:spLocks noChangeArrowheads="1"/>
          </p:cNvSpPr>
          <p:nvPr/>
        </p:nvSpPr>
        <p:spPr bwMode="auto">
          <a:xfrm>
            <a:off x="1243315" y="4328600"/>
            <a:ext cx="4572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V</a:t>
            </a:r>
          </a:p>
        </p:txBody>
      </p:sp>
    </p:spTree>
    <p:extLst>
      <p:ext uri="{BB962C8B-B14F-4D97-AF65-F5344CB8AC3E}">
        <p14:creationId xmlns:p14="http://schemas.microsoft.com/office/powerpoint/2010/main" val="20894785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6375"/>
            <a:ext cx="7772400" cy="1470025"/>
          </a:xfrm>
        </p:spPr>
        <p:txBody>
          <a:bodyPr>
            <a:normAutofit fontScale="90000"/>
          </a:bodyPr>
          <a:lstStyle/>
          <a:p>
            <a:r>
              <a:rPr lang="en-US" dirty="0"/>
              <a:t> </a:t>
            </a:r>
            <a:br>
              <a:rPr lang="en-US" dirty="0"/>
            </a:br>
            <a:r>
              <a:rPr lang="en-US" dirty="0"/>
              <a:t>T5D02 - What formula is used to calculate voltage in a circuit?</a:t>
            </a:r>
            <a:br>
              <a:rPr lang="en-US" dirty="0"/>
            </a:br>
            <a:endParaRPr lang="en-US" dirty="0"/>
          </a:p>
        </p:txBody>
      </p:sp>
      <p:sp>
        <p:nvSpPr>
          <p:cNvPr id="3" name="Subtitle 2"/>
          <p:cNvSpPr>
            <a:spLocks noGrp="1"/>
          </p:cNvSpPr>
          <p:nvPr>
            <p:ph type="subTitle" idx="1"/>
          </p:nvPr>
        </p:nvSpPr>
        <p:spPr>
          <a:xfrm>
            <a:off x="1295400" y="1600200"/>
            <a:ext cx="9067800" cy="4572000"/>
          </a:xfrm>
        </p:spPr>
        <p:txBody>
          <a:bodyPr/>
          <a:lstStyle/>
          <a:p>
            <a:pPr marL="457200" indent="-457200">
              <a:buAutoNum type="alphaUcPeriod"/>
            </a:pPr>
            <a:r>
              <a:rPr lang="en-US" sz="2400" i="1" dirty="0"/>
              <a:t>   E  =  I  x  R</a:t>
            </a:r>
          </a:p>
          <a:p>
            <a:pPr marL="457200" indent="-457200">
              <a:buAutoNum type="alphaUcPeriod"/>
            </a:pPr>
            <a:r>
              <a:rPr lang="en-US" sz="2400" dirty="0"/>
              <a:t>   E  =  I  /  R</a:t>
            </a:r>
          </a:p>
          <a:p>
            <a:pPr marL="457200" indent="-457200">
              <a:buAutoNum type="alphaUcPeriod"/>
            </a:pPr>
            <a:r>
              <a:rPr lang="en-US" sz="2400" dirty="0"/>
              <a:t>   E  =  I  +  R</a:t>
            </a:r>
          </a:p>
          <a:p>
            <a:pPr marL="457200" indent="-457200">
              <a:buAutoNum type="alphaUcPeriod"/>
            </a:pPr>
            <a:r>
              <a:rPr lang="en-US" sz="2400" dirty="0"/>
              <a:t>  E  =  I  -  R</a:t>
            </a:r>
          </a:p>
        </p:txBody>
      </p:sp>
      <p:sp>
        <p:nvSpPr>
          <p:cNvPr id="5" name="Slide Number Placeholder 4"/>
          <p:cNvSpPr>
            <a:spLocks noGrp="1"/>
          </p:cNvSpPr>
          <p:nvPr>
            <p:ph type="sldNum" sz="quarter" idx="12"/>
          </p:nvPr>
        </p:nvSpPr>
        <p:spPr/>
        <p:txBody>
          <a:bodyPr/>
          <a:lstStyle/>
          <a:p>
            <a:fld id="{5A2483EB-AB9C-40AC-9AA1-C2AD9590A9DB}" type="slidenum">
              <a:rPr lang="en-US" smtClean="0"/>
              <a:t>108</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8252801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6375"/>
            <a:ext cx="7772400" cy="1470025"/>
          </a:xfrm>
        </p:spPr>
        <p:txBody>
          <a:bodyPr>
            <a:normAutofit fontScale="90000"/>
          </a:bodyPr>
          <a:lstStyle/>
          <a:p>
            <a:r>
              <a:rPr lang="en-US" dirty="0"/>
              <a:t> </a:t>
            </a:r>
            <a:br>
              <a:rPr lang="en-US" dirty="0"/>
            </a:br>
            <a:r>
              <a:rPr lang="en-US" dirty="0"/>
              <a:t>T5D02 - What formula is used to calculate voltage in a circuit?</a:t>
            </a:r>
            <a:br>
              <a:rPr lang="en-US" dirty="0"/>
            </a:br>
            <a:endParaRPr lang="en-US" dirty="0"/>
          </a:p>
        </p:txBody>
      </p:sp>
      <p:sp>
        <p:nvSpPr>
          <p:cNvPr id="3" name="Subtitle 2"/>
          <p:cNvSpPr>
            <a:spLocks noGrp="1"/>
          </p:cNvSpPr>
          <p:nvPr>
            <p:ph type="subTitle" idx="1"/>
          </p:nvPr>
        </p:nvSpPr>
        <p:spPr>
          <a:xfrm>
            <a:off x="1295400" y="1600200"/>
            <a:ext cx="8763000" cy="4191000"/>
          </a:xfrm>
        </p:spPr>
        <p:txBody>
          <a:bodyPr/>
          <a:lstStyle/>
          <a:p>
            <a:pPr marL="457200" indent="-457200">
              <a:buAutoNum type="alphaUcPeriod"/>
            </a:pPr>
            <a:r>
              <a:rPr lang="en-US" sz="3600" b="1" i="1" dirty="0">
                <a:solidFill>
                  <a:srgbClr val="FFFF00"/>
                </a:solidFill>
                <a:effectLst>
                  <a:outerShdw blurRad="38100" dist="38100" dir="2700000" algn="tl">
                    <a:srgbClr val="000000">
                      <a:alpha val="43137"/>
                    </a:srgbClr>
                  </a:outerShdw>
                </a:effectLst>
              </a:rPr>
              <a:t>  E  =  I  x  R</a:t>
            </a:r>
          </a:p>
          <a:p>
            <a:pPr marL="457200" indent="-457200">
              <a:buAutoNum type="alphaUcPeriod"/>
            </a:pPr>
            <a:r>
              <a:rPr lang="en-US" sz="2800" dirty="0"/>
              <a:t>  E  =  I  /  R</a:t>
            </a:r>
          </a:p>
          <a:p>
            <a:pPr marL="457200" indent="-457200">
              <a:buAutoNum type="alphaUcPeriod"/>
            </a:pPr>
            <a:r>
              <a:rPr lang="en-US" sz="2800" dirty="0"/>
              <a:t>  E  =  I  +  R</a:t>
            </a:r>
          </a:p>
          <a:p>
            <a:pPr marL="457200" indent="-457200">
              <a:buAutoNum type="alphaUcPeriod"/>
            </a:pPr>
            <a:r>
              <a:rPr lang="en-US" sz="2800" dirty="0"/>
              <a:t> E  =  I  -  R</a:t>
            </a:r>
          </a:p>
        </p:txBody>
      </p:sp>
      <p:sp>
        <p:nvSpPr>
          <p:cNvPr id="5" name="Slide Number Placeholder 4"/>
          <p:cNvSpPr>
            <a:spLocks noGrp="1"/>
          </p:cNvSpPr>
          <p:nvPr>
            <p:ph type="sldNum" sz="quarter" idx="12"/>
          </p:nvPr>
        </p:nvSpPr>
        <p:spPr/>
        <p:txBody>
          <a:bodyPr/>
          <a:lstStyle/>
          <a:p>
            <a:fld id="{5A2483EB-AB9C-40AC-9AA1-C2AD9590A9DB}" type="slidenum">
              <a:rPr lang="en-US" smtClean="0"/>
              <a:t>109</a:t>
            </a:fld>
            <a:endParaRPr lang="en-US" dirty="0"/>
          </a:p>
        </p:txBody>
      </p:sp>
      <p:sp>
        <p:nvSpPr>
          <p:cNvPr id="4" name="Footer Placeholder 3"/>
          <p:cNvSpPr>
            <a:spLocks noGrp="1"/>
          </p:cNvSpPr>
          <p:nvPr>
            <p:ph type="ftr" sz="quarter" idx="13"/>
          </p:nvPr>
        </p:nvSpPr>
        <p:spPr/>
        <p:txBody>
          <a:bodyPr/>
          <a:lstStyle/>
          <a:p>
            <a:r>
              <a:rPr lang="en-US"/>
              <a:t>T5 - Electrical Principles 2022</a:t>
            </a:r>
          </a:p>
        </p:txBody>
      </p:sp>
      <p:grpSp>
        <p:nvGrpSpPr>
          <p:cNvPr id="10" name="Group 4"/>
          <p:cNvGrpSpPr>
            <a:grpSpLocks/>
          </p:cNvGrpSpPr>
          <p:nvPr/>
        </p:nvGrpSpPr>
        <p:grpSpPr bwMode="auto">
          <a:xfrm>
            <a:off x="5997272" y="3887787"/>
            <a:ext cx="2741613" cy="2665413"/>
            <a:chOff x="480" y="1248"/>
            <a:chExt cx="1727" cy="1679"/>
          </a:xfrm>
        </p:grpSpPr>
        <p:sp>
          <p:nvSpPr>
            <p:cNvPr id="11" name="Oval 5"/>
            <p:cNvSpPr>
              <a:spLocks noChangeArrowheads="1"/>
            </p:cNvSpPr>
            <p:nvPr/>
          </p:nvSpPr>
          <p:spPr bwMode="auto">
            <a:xfrm>
              <a:off x="480" y="124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2" name="Line 6"/>
            <p:cNvSpPr>
              <a:spLocks noChangeShapeType="1"/>
            </p:cNvSpPr>
            <p:nvPr/>
          </p:nvSpPr>
          <p:spPr bwMode="auto">
            <a:xfrm>
              <a:off x="480" y="211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Line 7"/>
            <p:cNvSpPr>
              <a:spLocks noChangeShapeType="1"/>
            </p:cNvSpPr>
            <p:nvPr/>
          </p:nvSpPr>
          <p:spPr bwMode="auto">
            <a:xfrm flipV="1">
              <a:off x="1344" y="211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 name="Text Box 8"/>
          <p:cNvSpPr txBox="1">
            <a:spLocks noChangeArrowheads="1"/>
          </p:cNvSpPr>
          <p:nvPr/>
        </p:nvSpPr>
        <p:spPr bwMode="auto">
          <a:xfrm>
            <a:off x="7086600" y="4267200"/>
            <a:ext cx="814086"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C000"/>
                </a:solidFill>
                <a:latin typeface="Tahoma" pitchFamily="34" charset="0"/>
              </a:rPr>
              <a:t>E?</a:t>
            </a:r>
          </a:p>
        </p:txBody>
      </p:sp>
      <p:sp>
        <p:nvSpPr>
          <p:cNvPr id="15" name="Text Box 9"/>
          <p:cNvSpPr txBox="1">
            <a:spLocks noChangeArrowheads="1"/>
          </p:cNvSpPr>
          <p:nvPr/>
        </p:nvSpPr>
        <p:spPr bwMode="auto">
          <a:xfrm>
            <a:off x="6553200" y="5410200"/>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I</a:t>
            </a:r>
          </a:p>
        </p:txBody>
      </p:sp>
      <p:sp>
        <p:nvSpPr>
          <p:cNvPr id="16" name="Text Box 10"/>
          <p:cNvSpPr txBox="1">
            <a:spLocks noChangeArrowheads="1"/>
          </p:cNvSpPr>
          <p:nvPr/>
        </p:nvSpPr>
        <p:spPr bwMode="auto">
          <a:xfrm>
            <a:off x="7543800" y="54102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R</a:t>
            </a:r>
          </a:p>
        </p:txBody>
      </p:sp>
      <p:sp>
        <p:nvSpPr>
          <p:cNvPr id="6" name="TextBox 5"/>
          <p:cNvSpPr txBox="1"/>
          <p:nvPr/>
        </p:nvSpPr>
        <p:spPr>
          <a:xfrm>
            <a:off x="3276600" y="4495800"/>
            <a:ext cx="2438400" cy="156966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E = I  x  R</a:t>
            </a:r>
          </a:p>
          <a:p>
            <a:endParaRPr lang="en-US" sz="3200" b="1" dirty="0">
              <a:solidFill>
                <a:srgbClr val="FFFF00"/>
              </a:solidFill>
              <a:effectLst>
                <a:outerShdw blurRad="38100" dist="38100" dir="2700000" algn="tl">
                  <a:srgbClr val="000000">
                    <a:alpha val="43137"/>
                  </a:srgbClr>
                </a:outerShdw>
              </a:effectLst>
            </a:endParaRPr>
          </a:p>
          <a:p>
            <a:r>
              <a:rPr lang="en-US" sz="3200" b="1" dirty="0">
                <a:solidFill>
                  <a:srgbClr val="FFFF00"/>
                </a:solidFill>
                <a:effectLst>
                  <a:outerShdw blurRad="38100" dist="38100" dir="2700000" algn="tl">
                    <a:srgbClr val="000000">
                      <a:alpha val="43137"/>
                    </a:srgbClr>
                  </a:outerShdw>
                </a:effectLst>
              </a:rPr>
              <a:t>V = A x O</a:t>
            </a:r>
          </a:p>
        </p:txBody>
      </p:sp>
      <p:grpSp>
        <p:nvGrpSpPr>
          <p:cNvPr id="17" name="Group 4">
            <a:extLst>
              <a:ext uri="{FF2B5EF4-FFF2-40B4-BE49-F238E27FC236}">
                <a16:creationId xmlns:a16="http://schemas.microsoft.com/office/drawing/2014/main" id="{8CB9FC33-2D50-4BFF-ACC1-28E2CF631FB2}"/>
              </a:ext>
            </a:extLst>
          </p:cNvPr>
          <p:cNvGrpSpPr>
            <a:grpSpLocks/>
          </p:cNvGrpSpPr>
          <p:nvPr/>
        </p:nvGrpSpPr>
        <p:grpSpPr bwMode="auto">
          <a:xfrm>
            <a:off x="153987" y="3901471"/>
            <a:ext cx="2741613" cy="2665413"/>
            <a:chOff x="480" y="1248"/>
            <a:chExt cx="1727" cy="1679"/>
          </a:xfrm>
        </p:grpSpPr>
        <p:sp>
          <p:nvSpPr>
            <p:cNvPr id="18" name="Oval 5">
              <a:extLst>
                <a:ext uri="{FF2B5EF4-FFF2-40B4-BE49-F238E27FC236}">
                  <a16:creationId xmlns:a16="http://schemas.microsoft.com/office/drawing/2014/main" id="{F846BBAA-4A7D-497C-8810-CD1C552BAD3D}"/>
                </a:ext>
              </a:extLst>
            </p:cNvPr>
            <p:cNvSpPr>
              <a:spLocks noChangeArrowheads="1"/>
            </p:cNvSpPr>
            <p:nvPr/>
          </p:nvSpPr>
          <p:spPr bwMode="auto">
            <a:xfrm>
              <a:off x="480" y="124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9" name="Line 6">
              <a:extLst>
                <a:ext uri="{FF2B5EF4-FFF2-40B4-BE49-F238E27FC236}">
                  <a16:creationId xmlns:a16="http://schemas.microsoft.com/office/drawing/2014/main" id="{B5C20693-F02C-450A-907F-8127380D2C4C}"/>
                </a:ext>
              </a:extLst>
            </p:cNvPr>
            <p:cNvSpPr>
              <a:spLocks noChangeShapeType="1"/>
            </p:cNvSpPr>
            <p:nvPr/>
          </p:nvSpPr>
          <p:spPr bwMode="auto">
            <a:xfrm>
              <a:off x="480" y="211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Line 7">
              <a:extLst>
                <a:ext uri="{FF2B5EF4-FFF2-40B4-BE49-F238E27FC236}">
                  <a16:creationId xmlns:a16="http://schemas.microsoft.com/office/drawing/2014/main" id="{1AA2D374-9D90-44F7-9662-E9C2942D2621}"/>
                </a:ext>
              </a:extLst>
            </p:cNvPr>
            <p:cNvSpPr>
              <a:spLocks noChangeShapeType="1"/>
            </p:cNvSpPr>
            <p:nvPr/>
          </p:nvSpPr>
          <p:spPr bwMode="auto">
            <a:xfrm flipV="1">
              <a:off x="1344" y="211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 name="Text Box 9">
            <a:extLst>
              <a:ext uri="{FF2B5EF4-FFF2-40B4-BE49-F238E27FC236}">
                <a16:creationId xmlns:a16="http://schemas.microsoft.com/office/drawing/2014/main" id="{12A09ABB-500A-4806-9C97-CD9EC486F249}"/>
              </a:ext>
            </a:extLst>
          </p:cNvPr>
          <p:cNvSpPr txBox="1">
            <a:spLocks noChangeArrowheads="1"/>
          </p:cNvSpPr>
          <p:nvPr/>
        </p:nvSpPr>
        <p:spPr bwMode="auto">
          <a:xfrm>
            <a:off x="704578" y="5462778"/>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A</a:t>
            </a:r>
          </a:p>
        </p:txBody>
      </p:sp>
      <p:sp>
        <p:nvSpPr>
          <p:cNvPr id="22" name="Text Box 9">
            <a:extLst>
              <a:ext uri="{FF2B5EF4-FFF2-40B4-BE49-F238E27FC236}">
                <a16:creationId xmlns:a16="http://schemas.microsoft.com/office/drawing/2014/main" id="{FA288BF6-205C-4575-84FC-50B955C0CC60}"/>
              </a:ext>
            </a:extLst>
          </p:cNvPr>
          <p:cNvSpPr txBox="1">
            <a:spLocks noChangeArrowheads="1"/>
          </p:cNvSpPr>
          <p:nvPr/>
        </p:nvSpPr>
        <p:spPr bwMode="auto">
          <a:xfrm>
            <a:off x="1867072" y="5462778"/>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O</a:t>
            </a:r>
          </a:p>
        </p:txBody>
      </p:sp>
      <p:sp>
        <p:nvSpPr>
          <p:cNvPr id="23" name="Text Box 9">
            <a:extLst>
              <a:ext uri="{FF2B5EF4-FFF2-40B4-BE49-F238E27FC236}">
                <a16:creationId xmlns:a16="http://schemas.microsoft.com/office/drawing/2014/main" id="{B2701329-CE53-43A0-B8B8-7D62B3217E3A}"/>
              </a:ext>
            </a:extLst>
          </p:cNvPr>
          <p:cNvSpPr txBox="1">
            <a:spLocks noChangeArrowheads="1"/>
          </p:cNvSpPr>
          <p:nvPr/>
        </p:nvSpPr>
        <p:spPr bwMode="auto">
          <a:xfrm>
            <a:off x="1243314" y="4328600"/>
            <a:ext cx="838201"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C000"/>
                </a:solidFill>
                <a:latin typeface="Tahoma" pitchFamily="34" charset="0"/>
              </a:rPr>
              <a:t>V?</a:t>
            </a:r>
          </a:p>
        </p:txBody>
      </p:sp>
    </p:spTree>
    <p:extLst>
      <p:ext uri="{BB962C8B-B14F-4D97-AF65-F5344CB8AC3E}">
        <p14:creationId xmlns:p14="http://schemas.microsoft.com/office/powerpoint/2010/main" val="152361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1175"/>
            <a:ext cx="7772400" cy="1470025"/>
          </a:xfrm>
        </p:spPr>
        <p:txBody>
          <a:bodyPr>
            <a:noAutofit/>
          </a:bodyPr>
          <a:lstStyle/>
          <a:p>
            <a:r>
              <a:rPr lang="en-US" dirty="0"/>
              <a:t> </a:t>
            </a:r>
            <a:br>
              <a:rPr lang="en-US" dirty="0"/>
            </a:br>
            <a:r>
              <a:rPr lang="en-US" dirty="0"/>
              <a:t>T5A03 - What is the name for the flow of electrons in an electric circuit?</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Voltage</a:t>
            </a:r>
            <a:endParaRPr lang="en-US" sz="2800" dirty="0"/>
          </a:p>
          <a:p>
            <a:r>
              <a:rPr lang="en-US" sz="2800" i="1" dirty="0"/>
              <a:t>B. Resistance</a:t>
            </a:r>
            <a:endParaRPr lang="en-US" sz="2800" dirty="0"/>
          </a:p>
          <a:p>
            <a:r>
              <a:rPr lang="en-US" sz="2800" i="1" dirty="0"/>
              <a:t>C. Capacitance</a:t>
            </a:r>
            <a:endParaRPr lang="en-US" sz="2800" dirty="0"/>
          </a:p>
          <a:p>
            <a:r>
              <a:rPr lang="en-US" sz="3600" b="1" i="1" dirty="0">
                <a:solidFill>
                  <a:srgbClr val="FFFF00"/>
                </a:solidFill>
              </a:rPr>
              <a:t>D. Current </a:t>
            </a:r>
            <a:endParaRPr lang="en-US" sz="3600" b="1" dirty="0">
              <a:solidFill>
                <a:srgbClr val="FFFF00"/>
              </a:solidFill>
            </a:endParaRPr>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11</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209913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981200"/>
          </a:xfrm>
        </p:spPr>
        <p:txBody>
          <a:bodyPr>
            <a:normAutofit/>
          </a:bodyPr>
          <a:lstStyle/>
          <a:p>
            <a:r>
              <a:rPr lang="en-US" dirty="0"/>
              <a:t>T5D03 – What formula is used to calculate resistance in a circuit?</a:t>
            </a:r>
            <a:br>
              <a:rPr lang="en-US" dirty="0"/>
            </a:br>
            <a:endParaRPr lang="en-US" dirty="0"/>
          </a:p>
        </p:txBody>
      </p:sp>
      <p:sp>
        <p:nvSpPr>
          <p:cNvPr id="3" name="Subtitle 2"/>
          <p:cNvSpPr>
            <a:spLocks noGrp="1"/>
          </p:cNvSpPr>
          <p:nvPr>
            <p:ph type="subTitle" idx="1"/>
          </p:nvPr>
        </p:nvSpPr>
        <p:spPr>
          <a:xfrm>
            <a:off x="1295400" y="1676400"/>
            <a:ext cx="9144000" cy="4191000"/>
          </a:xfrm>
        </p:spPr>
        <p:txBody>
          <a:bodyPr>
            <a:normAutofit/>
          </a:bodyPr>
          <a:lstStyle/>
          <a:p>
            <a:pPr marL="457200" indent="-457200">
              <a:buAutoNum type="alphaUcPeriod"/>
            </a:pPr>
            <a:r>
              <a:rPr lang="en-US" sz="2800" i="1" dirty="0"/>
              <a:t>   R  =  E  x  I</a:t>
            </a:r>
          </a:p>
          <a:p>
            <a:pPr marL="457200" indent="-457200">
              <a:buAutoNum type="alphaUcPeriod"/>
            </a:pPr>
            <a:r>
              <a:rPr lang="en-US" sz="2800" dirty="0"/>
              <a:t>   R  =  E  /  I</a:t>
            </a:r>
          </a:p>
          <a:p>
            <a:pPr marL="457200" indent="-457200">
              <a:buAutoNum type="alphaUcPeriod"/>
            </a:pPr>
            <a:r>
              <a:rPr lang="en-US" sz="2800" dirty="0"/>
              <a:t>   R  =  E +  I</a:t>
            </a:r>
          </a:p>
          <a:p>
            <a:pPr marL="457200" indent="-457200">
              <a:buAutoNum type="alphaUcPeriod"/>
            </a:pPr>
            <a:r>
              <a:rPr lang="en-US" sz="2800" dirty="0"/>
              <a:t>  R  =  E  -  I</a:t>
            </a:r>
          </a:p>
        </p:txBody>
      </p:sp>
      <p:sp>
        <p:nvSpPr>
          <p:cNvPr id="5" name="Slide Number Placeholder 4"/>
          <p:cNvSpPr>
            <a:spLocks noGrp="1"/>
          </p:cNvSpPr>
          <p:nvPr>
            <p:ph type="sldNum" sz="quarter" idx="12"/>
          </p:nvPr>
        </p:nvSpPr>
        <p:spPr/>
        <p:txBody>
          <a:bodyPr/>
          <a:lstStyle/>
          <a:p>
            <a:fld id="{5A2483EB-AB9C-40AC-9AA1-C2AD9590A9DB}" type="slidenum">
              <a:rPr lang="en-US" smtClean="0"/>
              <a:t>110</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4489296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rmAutofit fontScale="90000"/>
          </a:bodyPr>
          <a:lstStyle/>
          <a:p>
            <a:r>
              <a:rPr lang="en-US" dirty="0"/>
              <a:t>T5D03 – What </a:t>
            </a:r>
            <a:r>
              <a:rPr lang="en-US" sz="3600" dirty="0"/>
              <a:t>formula</a:t>
            </a:r>
            <a:r>
              <a:rPr lang="en-US" dirty="0"/>
              <a:t> is used to calculate resistance in a circuit?</a:t>
            </a:r>
            <a:br>
              <a:rPr lang="en-US" dirty="0"/>
            </a:br>
            <a:endParaRPr lang="en-US" dirty="0"/>
          </a:p>
        </p:txBody>
      </p:sp>
      <p:sp>
        <p:nvSpPr>
          <p:cNvPr id="3" name="Subtitle 2"/>
          <p:cNvSpPr>
            <a:spLocks noGrp="1"/>
          </p:cNvSpPr>
          <p:nvPr>
            <p:ph type="subTitle" idx="1"/>
          </p:nvPr>
        </p:nvSpPr>
        <p:spPr>
          <a:xfrm>
            <a:off x="1447800" y="1447800"/>
            <a:ext cx="8763000" cy="4191000"/>
          </a:xfrm>
        </p:spPr>
        <p:txBody>
          <a:bodyPr/>
          <a:lstStyle/>
          <a:p>
            <a:pPr marL="457200" indent="-457200">
              <a:buAutoNum type="alphaUcPeriod"/>
            </a:pPr>
            <a:r>
              <a:rPr lang="en-US" sz="2800" i="1" dirty="0"/>
              <a:t>   R  =  E  x  I</a:t>
            </a:r>
          </a:p>
          <a:p>
            <a:pPr marL="457200" indent="-457200">
              <a:buAutoNum type="alphaUcPeriod"/>
            </a:pPr>
            <a:r>
              <a:rPr lang="en-US" sz="3600" b="1" dirty="0">
                <a:solidFill>
                  <a:srgbClr val="FFFF00"/>
                </a:solidFill>
                <a:effectLst>
                  <a:outerShdw blurRad="38100" dist="38100" dir="2700000" algn="tl">
                    <a:srgbClr val="000000">
                      <a:alpha val="43137"/>
                    </a:srgbClr>
                  </a:outerShdw>
                </a:effectLst>
              </a:rPr>
              <a:t>  R  =  E  /  I</a:t>
            </a:r>
          </a:p>
          <a:p>
            <a:pPr marL="457200" indent="-457200">
              <a:buAutoNum type="alphaUcPeriod"/>
            </a:pPr>
            <a:r>
              <a:rPr lang="en-US" sz="2800" dirty="0"/>
              <a:t>  R  =  E +  I</a:t>
            </a:r>
          </a:p>
          <a:p>
            <a:pPr marL="457200" indent="-457200">
              <a:buAutoNum type="alphaUcPeriod"/>
            </a:pPr>
            <a:r>
              <a:rPr lang="en-US" sz="2800" dirty="0"/>
              <a:t>  R  =  E  -  I</a:t>
            </a:r>
          </a:p>
        </p:txBody>
      </p:sp>
      <p:sp>
        <p:nvSpPr>
          <p:cNvPr id="5" name="Slide Number Placeholder 4"/>
          <p:cNvSpPr>
            <a:spLocks noGrp="1"/>
          </p:cNvSpPr>
          <p:nvPr>
            <p:ph type="sldNum" sz="quarter" idx="12"/>
          </p:nvPr>
        </p:nvSpPr>
        <p:spPr/>
        <p:txBody>
          <a:bodyPr/>
          <a:lstStyle/>
          <a:p>
            <a:fld id="{5A2483EB-AB9C-40AC-9AA1-C2AD9590A9DB}" type="slidenum">
              <a:rPr lang="en-US" smtClean="0"/>
              <a:t>111</a:t>
            </a:fld>
            <a:endParaRPr lang="en-US" dirty="0"/>
          </a:p>
        </p:txBody>
      </p:sp>
      <p:sp>
        <p:nvSpPr>
          <p:cNvPr id="4" name="Footer Placeholder 3"/>
          <p:cNvSpPr>
            <a:spLocks noGrp="1"/>
          </p:cNvSpPr>
          <p:nvPr>
            <p:ph type="ftr" sz="quarter" idx="13"/>
          </p:nvPr>
        </p:nvSpPr>
        <p:spPr/>
        <p:txBody>
          <a:bodyPr/>
          <a:lstStyle/>
          <a:p>
            <a:r>
              <a:rPr lang="en-US"/>
              <a:t>T5 - Electrical Principles 2022</a:t>
            </a:r>
          </a:p>
        </p:txBody>
      </p:sp>
      <p:grpSp>
        <p:nvGrpSpPr>
          <p:cNvPr id="10" name="Group 4"/>
          <p:cNvGrpSpPr>
            <a:grpSpLocks/>
          </p:cNvGrpSpPr>
          <p:nvPr/>
        </p:nvGrpSpPr>
        <p:grpSpPr bwMode="auto">
          <a:xfrm>
            <a:off x="5997272" y="3887787"/>
            <a:ext cx="2741613" cy="2665413"/>
            <a:chOff x="480" y="1248"/>
            <a:chExt cx="1727" cy="1679"/>
          </a:xfrm>
        </p:grpSpPr>
        <p:sp>
          <p:nvSpPr>
            <p:cNvPr id="11" name="Oval 5"/>
            <p:cNvSpPr>
              <a:spLocks noChangeArrowheads="1"/>
            </p:cNvSpPr>
            <p:nvPr/>
          </p:nvSpPr>
          <p:spPr bwMode="auto">
            <a:xfrm>
              <a:off x="480" y="124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2" name="Line 6"/>
            <p:cNvSpPr>
              <a:spLocks noChangeShapeType="1"/>
            </p:cNvSpPr>
            <p:nvPr/>
          </p:nvSpPr>
          <p:spPr bwMode="auto">
            <a:xfrm>
              <a:off x="480" y="211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Line 7"/>
            <p:cNvSpPr>
              <a:spLocks noChangeShapeType="1"/>
            </p:cNvSpPr>
            <p:nvPr/>
          </p:nvSpPr>
          <p:spPr bwMode="auto">
            <a:xfrm flipV="1">
              <a:off x="1344" y="211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 name="Text Box 8"/>
          <p:cNvSpPr txBox="1">
            <a:spLocks noChangeArrowheads="1"/>
          </p:cNvSpPr>
          <p:nvPr/>
        </p:nvSpPr>
        <p:spPr bwMode="auto">
          <a:xfrm>
            <a:off x="7086600" y="4267200"/>
            <a:ext cx="457198"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E</a:t>
            </a:r>
          </a:p>
        </p:txBody>
      </p:sp>
      <p:sp>
        <p:nvSpPr>
          <p:cNvPr id="15" name="Text Box 9"/>
          <p:cNvSpPr txBox="1">
            <a:spLocks noChangeArrowheads="1"/>
          </p:cNvSpPr>
          <p:nvPr/>
        </p:nvSpPr>
        <p:spPr bwMode="auto">
          <a:xfrm>
            <a:off x="6553200" y="5410200"/>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I</a:t>
            </a:r>
          </a:p>
        </p:txBody>
      </p:sp>
      <p:sp>
        <p:nvSpPr>
          <p:cNvPr id="16" name="Text Box 10"/>
          <p:cNvSpPr txBox="1">
            <a:spLocks noChangeArrowheads="1"/>
          </p:cNvSpPr>
          <p:nvPr/>
        </p:nvSpPr>
        <p:spPr bwMode="auto">
          <a:xfrm>
            <a:off x="7543799" y="5410200"/>
            <a:ext cx="895617"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C000"/>
                </a:solidFill>
                <a:latin typeface="Tahoma" pitchFamily="34" charset="0"/>
              </a:rPr>
              <a:t>R?</a:t>
            </a:r>
          </a:p>
        </p:txBody>
      </p:sp>
      <p:sp>
        <p:nvSpPr>
          <p:cNvPr id="6" name="TextBox 5"/>
          <p:cNvSpPr txBox="1"/>
          <p:nvPr/>
        </p:nvSpPr>
        <p:spPr>
          <a:xfrm>
            <a:off x="3276600" y="4495800"/>
            <a:ext cx="2438400" cy="2062103"/>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E = I  x  R</a:t>
            </a:r>
          </a:p>
          <a:p>
            <a:r>
              <a:rPr lang="en-US" sz="3200" b="1" dirty="0">
                <a:solidFill>
                  <a:srgbClr val="FFFF00"/>
                </a:solidFill>
                <a:effectLst>
                  <a:outerShdw blurRad="38100" dist="38100" dir="2700000" algn="tl">
                    <a:srgbClr val="000000">
                      <a:alpha val="43137"/>
                    </a:srgbClr>
                  </a:outerShdw>
                </a:effectLst>
              </a:rPr>
              <a:t>R = E / I</a:t>
            </a:r>
          </a:p>
          <a:p>
            <a:endParaRPr lang="en-US" sz="3200" b="1" dirty="0">
              <a:solidFill>
                <a:srgbClr val="FFFF00"/>
              </a:solidFill>
              <a:effectLst>
                <a:outerShdw blurRad="38100" dist="38100" dir="2700000" algn="tl">
                  <a:srgbClr val="000000">
                    <a:alpha val="43137"/>
                  </a:srgbClr>
                </a:outerShdw>
              </a:effectLst>
            </a:endParaRPr>
          </a:p>
          <a:p>
            <a:r>
              <a:rPr lang="en-US" sz="3200" b="1" dirty="0">
                <a:solidFill>
                  <a:srgbClr val="FFFF00"/>
                </a:solidFill>
                <a:effectLst>
                  <a:outerShdw blurRad="38100" dist="38100" dir="2700000" algn="tl">
                    <a:srgbClr val="000000">
                      <a:alpha val="43137"/>
                    </a:srgbClr>
                  </a:outerShdw>
                </a:effectLst>
              </a:rPr>
              <a:t>O = V / A</a:t>
            </a:r>
          </a:p>
        </p:txBody>
      </p:sp>
      <p:grpSp>
        <p:nvGrpSpPr>
          <p:cNvPr id="17" name="Group 4">
            <a:extLst>
              <a:ext uri="{FF2B5EF4-FFF2-40B4-BE49-F238E27FC236}">
                <a16:creationId xmlns:a16="http://schemas.microsoft.com/office/drawing/2014/main" id="{8CB9FC33-2D50-4BFF-ACC1-28E2CF631FB2}"/>
              </a:ext>
            </a:extLst>
          </p:cNvPr>
          <p:cNvGrpSpPr>
            <a:grpSpLocks/>
          </p:cNvGrpSpPr>
          <p:nvPr/>
        </p:nvGrpSpPr>
        <p:grpSpPr bwMode="auto">
          <a:xfrm>
            <a:off x="153987" y="3901471"/>
            <a:ext cx="2741613" cy="2665413"/>
            <a:chOff x="480" y="1248"/>
            <a:chExt cx="1727" cy="1679"/>
          </a:xfrm>
        </p:grpSpPr>
        <p:sp>
          <p:nvSpPr>
            <p:cNvPr id="18" name="Oval 5">
              <a:extLst>
                <a:ext uri="{FF2B5EF4-FFF2-40B4-BE49-F238E27FC236}">
                  <a16:creationId xmlns:a16="http://schemas.microsoft.com/office/drawing/2014/main" id="{F846BBAA-4A7D-497C-8810-CD1C552BAD3D}"/>
                </a:ext>
              </a:extLst>
            </p:cNvPr>
            <p:cNvSpPr>
              <a:spLocks noChangeArrowheads="1"/>
            </p:cNvSpPr>
            <p:nvPr/>
          </p:nvSpPr>
          <p:spPr bwMode="auto">
            <a:xfrm>
              <a:off x="480" y="124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9" name="Line 6">
              <a:extLst>
                <a:ext uri="{FF2B5EF4-FFF2-40B4-BE49-F238E27FC236}">
                  <a16:creationId xmlns:a16="http://schemas.microsoft.com/office/drawing/2014/main" id="{B5C20693-F02C-450A-907F-8127380D2C4C}"/>
                </a:ext>
              </a:extLst>
            </p:cNvPr>
            <p:cNvSpPr>
              <a:spLocks noChangeShapeType="1"/>
            </p:cNvSpPr>
            <p:nvPr/>
          </p:nvSpPr>
          <p:spPr bwMode="auto">
            <a:xfrm>
              <a:off x="480" y="211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Line 7">
              <a:extLst>
                <a:ext uri="{FF2B5EF4-FFF2-40B4-BE49-F238E27FC236}">
                  <a16:creationId xmlns:a16="http://schemas.microsoft.com/office/drawing/2014/main" id="{1AA2D374-9D90-44F7-9662-E9C2942D2621}"/>
                </a:ext>
              </a:extLst>
            </p:cNvPr>
            <p:cNvSpPr>
              <a:spLocks noChangeShapeType="1"/>
            </p:cNvSpPr>
            <p:nvPr/>
          </p:nvSpPr>
          <p:spPr bwMode="auto">
            <a:xfrm flipV="1">
              <a:off x="1344" y="211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 name="Text Box 9">
            <a:extLst>
              <a:ext uri="{FF2B5EF4-FFF2-40B4-BE49-F238E27FC236}">
                <a16:creationId xmlns:a16="http://schemas.microsoft.com/office/drawing/2014/main" id="{12A09ABB-500A-4806-9C97-CD9EC486F249}"/>
              </a:ext>
            </a:extLst>
          </p:cNvPr>
          <p:cNvSpPr txBox="1">
            <a:spLocks noChangeArrowheads="1"/>
          </p:cNvSpPr>
          <p:nvPr/>
        </p:nvSpPr>
        <p:spPr bwMode="auto">
          <a:xfrm>
            <a:off x="704578" y="5462778"/>
            <a:ext cx="45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A</a:t>
            </a:r>
          </a:p>
        </p:txBody>
      </p:sp>
      <p:sp>
        <p:nvSpPr>
          <p:cNvPr id="22" name="Text Box 9">
            <a:extLst>
              <a:ext uri="{FF2B5EF4-FFF2-40B4-BE49-F238E27FC236}">
                <a16:creationId xmlns:a16="http://schemas.microsoft.com/office/drawing/2014/main" id="{FA288BF6-205C-4575-84FC-50B955C0CC60}"/>
              </a:ext>
            </a:extLst>
          </p:cNvPr>
          <p:cNvSpPr txBox="1">
            <a:spLocks noChangeArrowheads="1"/>
          </p:cNvSpPr>
          <p:nvPr/>
        </p:nvSpPr>
        <p:spPr bwMode="auto">
          <a:xfrm>
            <a:off x="1867071" y="5462778"/>
            <a:ext cx="852009"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C000"/>
                </a:solidFill>
                <a:latin typeface="Tahoma" pitchFamily="34" charset="0"/>
              </a:rPr>
              <a:t>O?</a:t>
            </a:r>
          </a:p>
        </p:txBody>
      </p:sp>
      <p:sp>
        <p:nvSpPr>
          <p:cNvPr id="23" name="Text Box 9">
            <a:extLst>
              <a:ext uri="{FF2B5EF4-FFF2-40B4-BE49-F238E27FC236}">
                <a16:creationId xmlns:a16="http://schemas.microsoft.com/office/drawing/2014/main" id="{B2701329-CE53-43A0-B8B8-7D62B3217E3A}"/>
              </a:ext>
            </a:extLst>
          </p:cNvPr>
          <p:cNvSpPr txBox="1">
            <a:spLocks noChangeArrowheads="1"/>
          </p:cNvSpPr>
          <p:nvPr/>
        </p:nvSpPr>
        <p:spPr bwMode="auto">
          <a:xfrm>
            <a:off x="1243315" y="4328600"/>
            <a:ext cx="4572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V</a:t>
            </a:r>
          </a:p>
        </p:txBody>
      </p:sp>
    </p:spTree>
    <p:extLst>
      <p:ext uri="{BB962C8B-B14F-4D97-AF65-F5344CB8AC3E}">
        <p14:creationId xmlns:p14="http://schemas.microsoft.com/office/powerpoint/2010/main" val="14754929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6375"/>
            <a:ext cx="7772400" cy="1470025"/>
          </a:xfrm>
        </p:spPr>
        <p:txBody>
          <a:bodyPr>
            <a:noAutofit/>
          </a:bodyPr>
          <a:lstStyle/>
          <a:p>
            <a:r>
              <a:rPr lang="en-US" sz="3100" dirty="0"/>
              <a:t>T5D04 - What is the resistance of a circuit in which a current of 3 amperes flows when connected to 90 volts?</a:t>
            </a:r>
          </a:p>
        </p:txBody>
      </p:sp>
      <p:sp>
        <p:nvSpPr>
          <p:cNvPr id="3" name="Subtitle 2"/>
          <p:cNvSpPr>
            <a:spLocks noGrp="1"/>
          </p:cNvSpPr>
          <p:nvPr>
            <p:ph type="subTitle" idx="1"/>
          </p:nvPr>
        </p:nvSpPr>
        <p:spPr>
          <a:xfrm>
            <a:off x="1371600" y="1828800"/>
            <a:ext cx="3429000" cy="3429000"/>
          </a:xfrm>
        </p:spPr>
        <p:txBody>
          <a:bodyPr>
            <a:normAutofit/>
          </a:bodyPr>
          <a:lstStyle/>
          <a:p>
            <a:r>
              <a:rPr lang="en-US" sz="2800" i="1" dirty="0"/>
              <a:t>A. 3 ohms</a:t>
            </a:r>
            <a:endParaRPr lang="en-US" sz="2800" dirty="0"/>
          </a:p>
          <a:p>
            <a:r>
              <a:rPr lang="en-US" sz="2800" i="1" dirty="0"/>
              <a:t>B. 30 ohms</a:t>
            </a:r>
            <a:endParaRPr lang="en-US" sz="2800" dirty="0"/>
          </a:p>
          <a:p>
            <a:r>
              <a:rPr lang="en-US" sz="2800" i="1" dirty="0"/>
              <a:t>C. 93 ohms</a:t>
            </a:r>
            <a:endParaRPr lang="en-US" sz="2800" dirty="0"/>
          </a:p>
          <a:p>
            <a:r>
              <a:rPr lang="en-US" sz="2800" i="1" dirty="0"/>
              <a:t>D. 270 ohms</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112</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451331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2"/>
          <p:cNvSpPr txBox="1">
            <a:spLocks noChangeArrowheads="1"/>
          </p:cNvSpPr>
          <p:nvPr/>
        </p:nvSpPr>
        <p:spPr bwMode="auto">
          <a:xfrm>
            <a:off x="8387255" y="6248400"/>
            <a:ext cx="53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FC35CCCF-734B-4E99-9DC2-0F1DAF8BF311}" type="slidenum">
              <a:rPr lang="en-US" altLang="en-US" sz="1200">
                <a:solidFill>
                  <a:srgbClr val="FFFFFF"/>
                </a:solidFill>
                <a:latin typeface="Arial" charset="0"/>
              </a:rPr>
              <a:pPr eaLnBrk="1" hangingPunct="1">
                <a:buClrTx/>
                <a:buFontTx/>
                <a:buNone/>
              </a:pPr>
              <a:t>113</a:t>
            </a:fld>
            <a:endParaRPr lang="en-US" altLang="en-US" sz="1200">
              <a:solidFill>
                <a:srgbClr val="FFFFFF"/>
              </a:solidFill>
              <a:latin typeface="Arial" charset="0"/>
            </a:endParaRPr>
          </a:p>
        </p:txBody>
      </p:sp>
      <p:grpSp>
        <p:nvGrpSpPr>
          <p:cNvPr id="107525" name="Group 4"/>
          <p:cNvGrpSpPr>
            <a:grpSpLocks/>
          </p:cNvGrpSpPr>
          <p:nvPr/>
        </p:nvGrpSpPr>
        <p:grpSpPr bwMode="auto">
          <a:xfrm>
            <a:off x="1385888" y="2351088"/>
            <a:ext cx="4465637" cy="2665412"/>
            <a:chOff x="873" y="1481"/>
            <a:chExt cx="2813" cy="1679"/>
          </a:xfrm>
        </p:grpSpPr>
        <p:grpSp>
          <p:nvGrpSpPr>
            <p:cNvPr id="107528" name="Group 5"/>
            <p:cNvGrpSpPr>
              <a:grpSpLocks/>
            </p:cNvGrpSpPr>
            <p:nvPr/>
          </p:nvGrpSpPr>
          <p:grpSpPr bwMode="auto">
            <a:xfrm>
              <a:off x="873" y="1481"/>
              <a:ext cx="1727" cy="1679"/>
              <a:chOff x="873" y="1481"/>
              <a:chExt cx="1727" cy="1679"/>
            </a:xfrm>
          </p:grpSpPr>
          <p:sp>
            <p:nvSpPr>
              <p:cNvPr id="107532" name="Oval 6"/>
              <p:cNvSpPr>
                <a:spLocks noChangeArrowheads="1"/>
              </p:cNvSpPr>
              <p:nvPr/>
            </p:nvSpPr>
            <p:spPr bwMode="auto">
              <a:xfrm>
                <a:off x="873" y="148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7533" name="Line 7"/>
              <p:cNvSpPr>
                <a:spLocks noChangeShapeType="1"/>
              </p:cNvSpPr>
              <p:nvPr/>
            </p:nvSpPr>
            <p:spPr bwMode="auto">
              <a:xfrm>
                <a:off x="873" y="234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34" name="Line 8"/>
              <p:cNvSpPr>
                <a:spLocks noChangeShapeType="1"/>
              </p:cNvSpPr>
              <p:nvPr/>
            </p:nvSpPr>
            <p:spPr bwMode="auto">
              <a:xfrm flipV="1">
                <a:off x="1737" y="234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7529" name="Text Box 9"/>
            <p:cNvSpPr txBox="1">
              <a:spLocks noChangeArrowheads="1"/>
            </p:cNvSpPr>
            <p:nvPr/>
          </p:nvSpPr>
          <p:spPr bwMode="auto">
            <a:xfrm>
              <a:off x="1593" y="1769"/>
              <a:ext cx="138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  </a:t>
              </a:r>
            </a:p>
          </p:txBody>
        </p:sp>
        <p:sp>
          <p:nvSpPr>
            <p:cNvPr id="107530" name="Text Box 10"/>
            <p:cNvSpPr txBox="1">
              <a:spLocks noChangeArrowheads="1"/>
            </p:cNvSpPr>
            <p:nvPr/>
          </p:nvSpPr>
          <p:spPr bwMode="auto">
            <a:xfrm>
              <a:off x="964" y="2429"/>
              <a:ext cx="863"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O ?</a:t>
              </a:r>
            </a:p>
          </p:txBody>
        </p:sp>
        <p:sp>
          <p:nvSpPr>
            <p:cNvPr id="107531" name="Text Box 11"/>
            <p:cNvSpPr txBox="1">
              <a:spLocks noChangeArrowheads="1"/>
            </p:cNvSpPr>
            <p:nvPr/>
          </p:nvSpPr>
          <p:spPr bwMode="auto">
            <a:xfrm>
              <a:off x="1872" y="2489"/>
              <a:ext cx="181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  </a:t>
              </a:r>
            </a:p>
          </p:txBody>
        </p:sp>
      </p:grpSp>
      <p:sp>
        <p:nvSpPr>
          <p:cNvPr id="108556" name="Text Box 12"/>
          <p:cNvSpPr txBox="1">
            <a:spLocks noChangeArrowheads="1"/>
          </p:cNvSpPr>
          <p:nvPr/>
        </p:nvSpPr>
        <p:spPr bwMode="auto">
          <a:xfrm>
            <a:off x="5924550" y="4143375"/>
            <a:ext cx="23622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dirty="0">
                <a:effectLst>
                  <a:outerShdw blurRad="38100" dist="38100" dir="2700000" algn="tl">
                    <a:srgbClr val="000000"/>
                  </a:outerShdw>
                </a:effectLst>
                <a:latin typeface="Arial" charset="0"/>
              </a:rPr>
              <a:t>O = V  /  A</a:t>
            </a:r>
          </a:p>
          <a:p>
            <a:pPr>
              <a:buClrTx/>
              <a:buSzPct val="70000"/>
              <a:buFontTx/>
              <a:buNone/>
              <a:defRPr/>
            </a:pPr>
            <a:endParaRPr lang="en-US" altLang="en-US" sz="3600" b="1" dirty="0">
              <a:effectLst>
                <a:outerShdw blurRad="38100" dist="38100" dir="2700000" algn="tl">
                  <a:srgbClr val="000000"/>
                </a:outerShdw>
              </a:effectLst>
              <a:latin typeface="Arial" charset="0"/>
            </a:endParaRPr>
          </a:p>
        </p:txBody>
      </p:sp>
      <p:sp>
        <p:nvSpPr>
          <p:cNvPr id="108557" name="Text Box 13"/>
          <p:cNvSpPr txBox="1">
            <a:spLocks noChangeArrowheads="1"/>
          </p:cNvSpPr>
          <p:nvPr/>
        </p:nvSpPr>
        <p:spPr bwMode="auto">
          <a:xfrm>
            <a:off x="4572000" y="22098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are you looking For?</a:t>
            </a:r>
          </a:p>
        </p:txBody>
      </p:sp>
      <p:sp>
        <p:nvSpPr>
          <p:cNvPr id="15" name="Title 1"/>
          <p:cNvSpPr txBox="1">
            <a:spLocks/>
          </p:cNvSpPr>
          <p:nvPr/>
        </p:nvSpPr>
        <p:spPr>
          <a:xfrm>
            <a:off x="609600" y="206375"/>
            <a:ext cx="7772400" cy="1470025"/>
          </a:xfrm>
          <a:prstGeom prst="rect">
            <a:avLst/>
          </a:prstGeom>
        </p:spPr>
        <p:txBody>
          <a:bodyPr>
            <a:normAutofit fontScale="97500" lnSpcReduction="10000"/>
          </a:bodyPr>
          <a:lstStyle>
            <a:lvl1pPr algn="ctr" defTabSz="914400" rtl="0" eaLnBrk="1" latinLnBrk="0" hangingPunct="1">
              <a:spcBef>
                <a:spcPct val="0"/>
              </a:spcBef>
              <a:buNone/>
              <a:defRPr lang="en-US" sz="3200" kern="1200" dirty="0">
                <a:solidFill>
                  <a:schemeClr val="bg1">
                    <a:lumMod val="95000"/>
                    <a:lumOff val="5000"/>
                  </a:schemeClr>
                </a:solidFill>
                <a:latin typeface="Dutch801 Rm BT" panose="02020603060505020304" pitchFamily="18" charset="0"/>
                <a:ea typeface="+mj-ea"/>
                <a:cs typeface="+mj-cs"/>
              </a:defRPr>
            </a:lvl1pPr>
          </a:lstStyle>
          <a:p>
            <a:r>
              <a:rPr lang="en-US" dirty="0">
                <a:latin typeface="Impact" panose="020B0806030902050204" pitchFamily="34" charset="0"/>
              </a:rPr>
              <a:t>T5D04 - What is the </a:t>
            </a:r>
            <a:r>
              <a:rPr lang="en-US" sz="3700" b="1" dirty="0">
                <a:solidFill>
                  <a:srgbClr val="FFFF00"/>
                </a:solidFill>
                <a:effectLst>
                  <a:outerShdw blurRad="38100" dist="38100" dir="2700000" algn="tl">
                    <a:srgbClr val="000000">
                      <a:alpha val="43137"/>
                    </a:srgbClr>
                  </a:outerShdw>
                </a:effectLst>
                <a:latin typeface="Impact" panose="020B0806030902050204" pitchFamily="34" charset="0"/>
              </a:rPr>
              <a:t>resistance</a:t>
            </a:r>
            <a:r>
              <a:rPr lang="en-US" dirty="0">
                <a:latin typeface="Impact" panose="020B0806030902050204" pitchFamily="34" charset="0"/>
              </a:rPr>
              <a:t> of a circuit in which a current of 3 amperes flows when connected to 90 volts?</a:t>
            </a:r>
          </a:p>
        </p:txBody>
      </p:sp>
      <p:sp>
        <p:nvSpPr>
          <p:cNvPr id="16"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C279BAA7-02E0-667D-8AC2-D3C66472318C}"/>
              </a:ext>
            </a:extLst>
          </p:cNvPr>
          <p:cNvSpPr>
            <a:spLocks noGrp="1"/>
          </p:cNvSpPr>
          <p:nvPr>
            <p:ph type="sldNum" idx="10"/>
          </p:nvPr>
        </p:nvSpPr>
        <p:spPr/>
        <p:txBody>
          <a:bodyPr/>
          <a:lstStyle/>
          <a:p>
            <a:pPr>
              <a:defRPr/>
            </a:pPr>
            <a:fld id="{348A005E-3BB3-4E43-9CF9-9AA9B17F6590}" type="slidenum">
              <a:rPr lang="en-US" altLang="en-US" smtClean="0"/>
              <a:pPr>
                <a:defRPr/>
              </a:pPr>
              <a:t>113</a:t>
            </a:fld>
            <a:endParaRPr lang="en-US" altLang="en-US"/>
          </a:p>
        </p:txBody>
      </p:sp>
    </p:spTree>
    <p:extLst>
      <p:ext uri="{BB962C8B-B14F-4D97-AF65-F5344CB8AC3E}">
        <p14:creationId xmlns:p14="http://schemas.microsoft.com/office/powerpoint/2010/main" val="35838736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2"/>
          <p:cNvSpPr txBox="1">
            <a:spLocks noChangeArrowheads="1"/>
          </p:cNvSpPr>
          <p:nvPr/>
        </p:nvSpPr>
        <p:spPr bwMode="auto">
          <a:xfrm>
            <a:off x="8382000" y="6248400"/>
            <a:ext cx="609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350A421E-F99F-4B8A-933F-F25CBE4F428D}" type="slidenum">
              <a:rPr lang="en-US" altLang="en-US" sz="1200">
                <a:solidFill>
                  <a:srgbClr val="FFFFFF"/>
                </a:solidFill>
                <a:latin typeface="Arial" charset="0"/>
              </a:rPr>
              <a:pPr eaLnBrk="1" hangingPunct="1">
                <a:buClrTx/>
                <a:buFontTx/>
                <a:buNone/>
              </a:pPr>
              <a:t>114</a:t>
            </a:fld>
            <a:endParaRPr lang="en-US" altLang="en-US" sz="1200">
              <a:solidFill>
                <a:srgbClr val="FFFFFF"/>
              </a:solidFill>
              <a:latin typeface="Arial" charset="0"/>
            </a:endParaRPr>
          </a:p>
        </p:txBody>
      </p:sp>
      <p:grpSp>
        <p:nvGrpSpPr>
          <p:cNvPr id="108549" name="Group 4"/>
          <p:cNvGrpSpPr>
            <a:grpSpLocks/>
          </p:cNvGrpSpPr>
          <p:nvPr/>
        </p:nvGrpSpPr>
        <p:grpSpPr bwMode="auto">
          <a:xfrm>
            <a:off x="1385888" y="2351088"/>
            <a:ext cx="4465637" cy="2665412"/>
            <a:chOff x="873" y="1481"/>
            <a:chExt cx="2813" cy="1679"/>
          </a:xfrm>
        </p:grpSpPr>
        <p:grpSp>
          <p:nvGrpSpPr>
            <p:cNvPr id="108552" name="Group 5"/>
            <p:cNvGrpSpPr>
              <a:grpSpLocks/>
            </p:cNvGrpSpPr>
            <p:nvPr/>
          </p:nvGrpSpPr>
          <p:grpSpPr bwMode="auto">
            <a:xfrm>
              <a:off x="873" y="1481"/>
              <a:ext cx="1727" cy="1679"/>
              <a:chOff x="873" y="1481"/>
              <a:chExt cx="1727" cy="1679"/>
            </a:xfrm>
          </p:grpSpPr>
          <p:sp>
            <p:nvSpPr>
              <p:cNvPr id="108556" name="Oval 6"/>
              <p:cNvSpPr>
                <a:spLocks noChangeArrowheads="1"/>
              </p:cNvSpPr>
              <p:nvPr/>
            </p:nvSpPr>
            <p:spPr bwMode="auto">
              <a:xfrm>
                <a:off x="873" y="148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8557" name="Line 7"/>
              <p:cNvSpPr>
                <a:spLocks noChangeShapeType="1"/>
              </p:cNvSpPr>
              <p:nvPr/>
            </p:nvSpPr>
            <p:spPr bwMode="auto">
              <a:xfrm>
                <a:off x="873" y="234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558" name="Line 8"/>
              <p:cNvSpPr>
                <a:spLocks noChangeShapeType="1"/>
              </p:cNvSpPr>
              <p:nvPr/>
            </p:nvSpPr>
            <p:spPr bwMode="auto">
              <a:xfrm flipV="1">
                <a:off x="1737" y="234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8553" name="Text Box 9"/>
            <p:cNvSpPr txBox="1">
              <a:spLocks noChangeArrowheads="1"/>
            </p:cNvSpPr>
            <p:nvPr/>
          </p:nvSpPr>
          <p:spPr bwMode="auto">
            <a:xfrm>
              <a:off x="1422" y="1769"/>
              <a:ext cx="138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90 V</a:t>
              </a:r>
            </a:p>
          </p:txBody>
        </p:sp>
        <p:sp>
          <p:nvSpPr>
            <p:cNvPr id="108554" name="Text Box 10"/>
            <p:cNvSpPr txBox="1">
              <a:spLocks noChangeArrowheads="1"/>
            </p:cNvSpPr>
            <p:nvPr/>
          </p:nvSpPr>
          <p:spPr bwMode="auto">
            <a:xfrm>
              <a:off x="964" y="2429"/>
              <a:ext cx="863"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O ?</a:t>
              </a:r>
            </a:p>
          </p:txBody>
        </p:sp>
        <p:sp>
          <p:nvSpPr>
            <p:cNvPr id="108555" name="Text Box 11"/>
            <p:cNvSpPr txBox="1">
              <a:spLocks noChangeArrowheads="1"/>
            </p:cNvSpPr>
            <p:nvPr/>
          </p:nvSpPr>
          <p:spPr bwMode="auto">
            <a:xfrm>
              <a:off x="1872" y="2489"/>
              <a:ext cx="181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3 Amps</a:t>
              </a:r>
            </a:p>
          </p:txBody>
        </p:sp>
      </p:grpSp>
      <p:sp>
        <p:nvSpPr>
          <p:cNvPr id="109580" name="Text Box 12"/>
          <p:cNvSpPr txBox="1">
            <a:spLocks noChangeArrowheads="1"/>
          </p:cNvSpPr>
          <p:nvPr/>
        </p:nvSpPr>
        <p:spPr bwMode="auto">
          <a:xfrm>
            <a:off x="5924550" y="4114800"/>
            <a:ext cx="23622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dirty="0">
                <a:effectLst>
                  <a:outerShdw blurRad="38100" dist="38100" dir="2700000" algn="tl">
                    <a:srgbClr val="000000"/>
                  </a:outerShdw>
                </a:effectLst>
                <a:latin typeface="Arial" charset="0"/>
              </a:rPr>
              <a:t>O = V  /  A</a:t>
            </a:r>
          </a:p>
          <a:p>
            <a:pPr>
              <a:buClrTx/>
              <a:buSzPct val="70000"/>
              <a:buFontTx/>
              <a:buNone/>
              <a:defRPr/>
            </a:pPr>
            <a:endParaRPr lang="en-US" altLang="en-US" sz="3600" b="1" dirty="0">
              <a:effectLst>
                <a:outerShdw blurRad="38100" dist="38100" dir="2700000" algn="tl">
                  <a:srgbClr val="000000"/>
                </a:outerShdw>
              </a:effectLst>
              <a:latin typeface="Arial" charset="0"/>
            </a:endParaRPr>
          </a:p>
        </p:txBody>
      </p:sp>
      <p:sp>
        <p:nvSpPr>
          <p:cNvPr id="109581" name="Text Box 13"/>
          <p:cNvSpPr txBox="1">
            <a:spLocks noChangeArrowheads="1"/>
          </p:cNvSpPr>
          <p:nvPr/>
        </p:nvSpPr>
        <p:spPr bwMode="auto">
          <a:xfrm>
            <a:off x="4508500" y="22098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info do you have?</a:t>
            </a:r>
          </a:p>
        </p:txBody>
      </p:sp>
      <p:sp>
        <p:nvSpPr>
          <p:cNvPr id="15" name="Title 1"/>
          <p:cNvSpPr txBox="1">
            <a:spLocks/>
          </p:cNvSpPr>
          <p:nvPr/>
        </p:nvSpPr>
        <p:spPr>
          <a:xfrm>
            <a:off x="609600" y="206375"/>
            <a:ext cx="7772400" cy="1470025"/>
          </a:xfrm>
          <a:prstGeom prst="rect">
            <a:avLst/>
          </a:prstGeom>
        </p:spPr>
        <p:txBody>
          <a:bodyPr>
            <a:normAutofit fontScale="97500" lnSpcReduction="10000"/>
          </a:bodyPr>
          <a:lstStyle>
            <a:lvl1pPr algn="ctr" defTabSz="914400" rtl="0" eaLnBrk="1" latinLnBrk="0" hangingPunct="1">
              <a:spcBef>
                <a:spcPct val="0"/>
              </a:spcBef>
              <a:buNone/>
              <a:defRPr lang="en-US" sz="3200" kern="1200" dirty="0">
                <a:solidFill>
                  <a:schemeClr val="bg1">
                    <a:lumMod val="95000"/>
                    <a:lumOff val="5000"/>
                  </a:schemeClr>
                </a:solidFill>
                <a:latin typeface="Dutch801 Rm BT" panose="02020603060505020304" pitchFamily="18" charset="0"/>
                <a:ea typeface="+mj-ea"/>
                <a:cs typeface="+mj-cs"/>
              </a:defRPr>
            </a:lvl1pPr>
          </a:lstStyle>
          <a:p>
            <a:r>
              <a:rPr lang="en-US" dirty="0">
                <a:latin typeface="Impact" panose="020B0806030902050204" pitchFamily="34" charset="0"/>
              </a:rPr>
              <a:t>T5D04 - What is the resistance of a circuit in which a current of </a:t>
            </a:r>
            <a:r>
              <a:rPr lang="en-US" b="1" dirty="0">
                <a:solidFill>
                  <a:srgbClr val="FFFF00"/>
                </a:solidFill>
                <a:effectLst>
                  <a:outerShdw blurRad="38100" dist="38100" dir="2700000" algn="tl">
                    <a:srgbClr val="000000">
                      <a:alpha val="43137"/>
                    </a:srgbClr>
                  </a:outerShdw>
                </a:effectLst>
                <a:latin typeface="Impact" panose="020B0806030902050204" pitchFamily="34" charset="0"/>
              </a:rPr>
              <a:t>3 amperes </a:t>
            </a:r>
            <a:r>
              <a:rPr lang="en-US" dirty="0">
                <a:latin typeface="Impact" panose="020B0806030902050204" pitchFamily="34" charset="0"/>
              </a:rPr>
              <a:t>flows when connected to </a:t>
            </a:r>
            <a:r>
              <a:rPr lang="en-US" sz="3700" b="1" dirty="0">
                <a:solidFill>
                  <a:srgbClr val="FFFF00"/>
                </a:solidFill>
                <a:effectLst>
                  <a:outerShdw blurRad="38100" dist="38100" dir="2700000" algn="tl">
                    <a:srgbClr val="000000">
                      <a:alpha val="43137"/>
                    </a:srgbClr>
                  </a:outerShdw>
                </a:effectLst>
                <a:latin typeface="Impact" panose="020B0806030902050204" pitchFamily="34" charset="0"/>
              </a:rPr>
              <a:t>90 volts</a:t>
            </a:r>
            <a:r>
              <a:rPr lang="en-US" dirty="0">
                <a:latin typeface="Impact" panose="020B0806030902050204" pitchFamily="34" charset="0"/>
              </a:rPr>
              <a:t>?</a:t>
            </a:r>
          </a:p>
        </p:txBody>
      </p:sp>
      <p:sp>
        <p:nvSpPr>
          <p:cNvPr id="16"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101AD133-F6DD-FEFD-49C7-883AE1067316}"/>
              </a:ext>
            </a:extLst>
          </p:cNvPr>
          <p:cNvSpPr>
            <a:spLocks noGrp="1"/>
          </p:cNvSpPr>
          <p:nvPr>
            <p:ph type="sldNum" idx="10"/>
          </p:nvPr>
        </p:nvSpPr>
        <p:spPr/>
        <p:txBody>
          <a:bodyPr/>
          <a:lstStyle/>
          <a:p>
            <a:pPr>
              <a:defRPr/>
            </a:pPr>
            <a:fld id="{348A005E-3BB3-4E43-9CF9-9AA9B17F6590}" type="slidenum">
              <a:rPr lang="en-US" altLang="en-US" smtClean="0"/>
              <a:pPr>
                <a:defRPr/>
              </a:pPr>
              <a:t>114</a:t>
            </a:fld>
            <a:endParaRPr lang="en-US" altLang="en-US"/>
          </a:p>
        </p:txBody>
      </p:sp>
    </p:spTree>
    <p:extLst>
      <p:ext uri="{BB962C8B-B14F-4D97-AF65-F5344CB8AC3E}">
        <p14:creationId xmlns:p14="http://schemas.microsoft.com/office/powerpoint/2010/main" val="15219159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2"/>
          <p:cNvSpPr txBox="1">
            <a:spLocks noChangeArrowheads="1"/>
          </p:cNvSpPr>
          <p:nvPr/>
        </p:nvSpPr>
        <p:spPr bwMode="auto">
          <a:xfrm>
            <a:off x="8408276" y="6248400"/>
            <a:ext cx="53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0B061468-79A7-4C76-8CFD-2E4808FD51F7}" type="slidenum">
              <a:rPr lang="en-US" altLang="en-US" sz="1200">
                <a:solidFill>
                  <a:srgbClr val="FFFFFF"/>
                </a:solidFill>
                <a:latin typeface="Arial" charset="0"/>
              </a:rPr>
              <a:pPr eaLnBrk="1" hangingPunct="1">
                <a:buClrTx/>
                <a:buFontTx/>
                <a:buNone/>
              </a:pPr>
              <a:t>115</a:t>
            </a:fld>
            <a:endParaRPr lang="en-US" altLang="en-US" sz="1200">
              <a:solidFill>
                <a:srgbClr val="FFFFFF"/>
              </a:solidFill>
              <a:latin typeface="Arial" charset="0"/>
            </a:endParaRPr>
          </a:p>
        </p:txBody>
      </p:sp>
      <p:grpSp>
        <p:nvGrpSpPr>
          <p:cNvPr id="109573" name="Group 4"/>
          <p:cNvGrpSpPr>
            <a:grpSpLocks/>
          </p:cNvGrpSpPr>
          <p:nvPr/>
        </p:nvGrpSpPr>
        <p:grpSpPr bwMode="auto">
          <a:xfrm>
            <a:off x="1385888" y="2351088"/>
            <a:ext cx="2741612" cy="2665412"/>
            <a:chOff x="873" y="1481"/>
            <a:chExt cx="1727" cy="1679"/>
          </a:xfrm>
        </p:grpSpPr>
        <p:grpSp>
          <p:nvGrpSpPr>
            <p:cNvPr id="109576" name="Group 5"/>
            <p:cNvGrpSpPr>
              <a:grpSpLocks/>
            </p:cNvGrpSpPr>
            <p:nvPr/>
          </p:nvGrpSpPr>
          <p:grpSpPr bwMode="auto">
            <a:xfrm>
              <a:off x="873" y="1481"/>
              <a:ext cx="1727" cy="1679"/>
              <a:chOff x="873" y="1481"/>
              <a:chExt cx="1727" cy="1679"/>
            </a:xfrm>
          </p:grpSpPr>
          <p:sp>
            <p:nvSpPr>
              <p:cNvPr id="109580" name="Oval 6"/>
              <p:cNvSpPr>
                <a:spLocks noChangeArrowheads="1"/>
              </p:cNvSpPr>
              <p:nvPr/>
            </p:nvSpPr>
            <p:spPr bwMode="auto">
              <a:xfrm>
                <a:off x="873" y="148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9581" name="Line 7"/>
              <p:cNvSpPr>
                <a:spLocks noChangeShapeType="1"/>
              </p:cNvSpPr>
              <p:nvPr/>
            </p:nvSpPr>
            <p:spPr bwMode="auto">
              <a:xfrm>
                <a:off x="873" y="234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582" name="Line 8"/>
              <p:cNvSpPr>
                <a:spLocks noChangeShapeType="1"/>
              </p:cNvSpPr>
              <p:nvPr/>
            </p:nvSpPr>
            <p:spPr bwMode="auto">
              <a:xfrm flipV="1">
                <a:off x="1737" y="234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9577" name="Text Box 9"/>
            <p:cNvSpPr txBox="1">
              <a:spLocks noChangeArrowheads="1"/>
            </p:cNvSpPr>
            <p:nvPr/>
          </p:nvSpPr>
          <p:spPr bwMode="auto">
            <a:xfrm>
              <a:off x="1305" y="1769"/>
              <a:ext cx="959"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90 V</a:t>
              </a:r>
            </a:p>
          </p:txBody>
        </p:sp>
        <p:sp>
          <p:nvSpPr>
            <p:cNvPr id="109578" name="Text Box 10"/>
            <p:cNvSpPr txBox="1">
              <a:spLocks noChangeArrowheads="1"/>
            </p:cNvSpPr>
            <p:nvPr/>
          </p:nvSpPr>
          <p:spPr bwMode="auto">
            <a:xfrm>
              <a:off x="1305" y="2489"/>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O</a:t>
              </a:r>
            </a:p>
          </p:txBody>
        </p:sp>
        <p:sp>
          <p:nvSpPr>
            <p:cNvPr id="109579" name="Text Box 11"/>
            <p:cNvSpPr txBox="1">
              <a:spLocks noChangeArrowheads="1"/>
            </p:cNvSpPr>
            <p:nvPr/>
          </p:nvSpPr>
          <p:spPr bwMode="auto">
            <a:xfrm>
              <a:off x="1929" y="2489"/>
              <a:ext cx="671"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3 A</a:t>
              </a:r>
            </a:p>
          </p:txBody>
        </p:sp>
      </p:grpSp>
      <p:sp>
        <p:nvSpPr>
          <p:cNvPr id="110604" name="Text Box 12"/>
          <p:cNvSpPr txBox="1">
            <a:spLocks noChangeArrowheads="1"/>
          </p:cNvSpPr>
          <p:nvPr/>
        </p:nvSpPr>
        <p:spPr bwMode="auto">
          <a:xfrm>
            <a:off x="4721225" y="3009900"/>
            <a:ext cx="3827463"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a:effectLst>
                  <a:outerShdw blurRad="38100" dist="38100" dir="2700000" algn="tl">
                    <a:srgbClr val="000000"/>
                  </a:outerShdw>
                </a:effectLst>
                <a:latin typeface="Arial" charset="0"/>
              </a:rPr>
              <a:t>O = V  /  A</a:t>
            </a:r>
          </a:p>
          <a:p>
            <a:pPr>
              <a:buClrTx/>
              <a:buSzPct val="70000"/>
              <a:buFontTx/>
              <a:buNone/>
              <a:defRPr/>
            </a:pPr>
            <a:endParaRPr lang="en-US" altLang="en-US" sz="2800" b="1">
              <a:effectLst>
                <a:outerShdw blurRad="38100" dist="38100" dir="2700000" algn="tl">
                  <a:srgbClr val="000000"/>
                </a:outerShdw>
              </a:effectLst>
              <a:latin typeface="Arial" charset="0"/>
            </a:endParaRPr>
          </a:p>
          <a:p>
            <a:pPr>
              <a:buClrTx/>
              <a:buSzPct val="70000"/>
              <a:buFontTx/>
              <a:buNone/>
              <a:defRPr/>
            </a:pPr>
            <a:r>
              <a:rPr lang="en-US" altLang="en-US" sz="2800" b="1">
                <a:effectLst>
                  <a:outerShdw blurRad="38100" dist="38100" dir="2700000" algn="tl">
                    <a:srgbClr val="000000"/>
                  </a:outerShdw>
                </a:effectLst>
                <a:latin typeface="Arial" charset="0"/>
              </a:rPr>
              <a:t>O = 90 V  /  3 A = </a:t>
            </a:r>
            <a:r>
              <a:rPr lang="en-US" altLang="en-US" sz="2800" b="1">
                <a:solidFill>
                  <a:srgbClr val="FFFF00"/>
                </a:solidFill>
                <a:effectLst>
                  <a:outerShdw blurRad="38100" dist="38100" dir="2700000" algn="tl">
                    <a:srgbClr val="000000"/>
                  </a:outerShdw>
                </a:effectLst>
                <a:latin typeface="Arial" charset="0"/>
              </a:rPr>
              <a:t>30 </a:t>
            </a:r>
            <a:r>
              <a:rPr lang="el-GR" altLang="en-US" sz="2800" b="1">
                <a:solidFill>
                  <a:srgbClr val="FFFF00"/>
                </a:solidFill>
                <a:effectLst>
                  <a:outerShdw blurRad="38100" dist="38100" dir="2700000" algn="tl">
                    <a:srgbClr val="000000"/>
                  </a:outerShdw>
                </a:effectLst>
                <a:latin typeface="Arial" charset="0"/>
              </a:rPr>
              <a:t>Ω</a:t>
            </a:r>
          </a:p>
        </p:txBody>
      </p:sp>
      <p:pic>
        <p:nvPicPr>
          <p:cNvPr id="1106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0000">
            <a:off x="122238" y="4079875"/>
            <a:ext cx="2732087" cy="1892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itle 1"/>
          <p:cNvSpPr txBox="1">
            <a:spLocks/>
          </p:cNvSpPr>
          <p:nvPr/>
        </p:nvSpPr>
        <p:spPr>
          <a:xfrm>
            <a:off x="609600" y="206375"/>
            <a:ext cx="7772400" cy="1470025"/>
          </a:xfrm>
          <a:prstGeom prst="rect">
            <a:avLst/>
          </a:prstGeom>
        </p:spPr>
        <p:txBody>
          <a:bodyPr>
            <a:normAutofit fontScale="90000" lnSpcReduction="20000"/>
          </a:bodyPr>
          <a:lstStyle>
            <a:lvl1pPr algn="ctr" defTabSz="914400" rtl="0" eaLnBrk="1" latinLnBrk="0" hangingPunct="1">
              <a:spcBef>
                <a:spcPct val="0"/>
              </a:spcBef>
              <a:buNone/>
              <a:defRPr lang="en-US" sz="3200" kern="1200" dirty="0">
                <a:solidFill>
                  <a:schemeClr val="bg1">
                    <a:lumMod val="95000"/>
                    <a:lumOff val="5000"/>
                  </a:schemeClr>
                </a:solidFill>
                <a:latin typeface="Dutch801 Rm BT" panose="02020603060505020304" pitchFamily="18" charset="0"/>
                <a:ea typeface="+mj-ea"/>
                <a:cs typeface="+mj-cs"/>
              </a:defRPr>
            </a:lvl1pPr>
          </a:lstStyle>
          <a:p>
            <a:r>
              <a:rPr lang="en-US" dirty="0">
                <a:latin typeface="Impact" panose="020B0806030902050204" pitchFamily="34" charset="0"/>
              </a:rPr>
              <a:t>T5D04 - What is the resistance of a circuit in which a current of </a:t>
            </a:r>
            <a:r>
              <a:rPr lang="en-US" sz="4000" b="1" dirty="0">
                <a:solidFill>
                  <a:srgbClr val="FFFF00"/>
                </a:solidFill>
                <a:effectLst>
                  <a:outerShdw blurRad="38100" dist="38100" dir="2700000" algn="tl">
                    <a:srgbClr val="000000">
                      <a:alpha val="43137"/>
                    </a:srgbClr>
                  </a:outerShdw>
                </a:effectLst>
                <a:latin typeface="Impact" panose="020B0806030902050204" pitchFamily="34" charset="0"/>
              </a:rPr>
              <a:t>3 amperes </a:t>
            </a:r>
            <a:r>
              <a:rPr lang="en-US" dirty="0">
                <a:latin typeface="Impact" panose="020B0806030902050204" pitchFamily="34" charset="0"/>
              </a:rPr>
              <a:t>flows when connected to </a:t>
            </a:r>
            <a:r>
              <a:rPr lang="en-US" sz="4000" b="1" dirty="0">
                <a:solidFill>
                  <a:srgbClr val="FFFF00"/>
                </a:solidFill>
                <a:effectLst>
                  <a:outerShdw blurRad="38100" dist="38100" dir="2700000" algn="tl">
                    <a:srgbClr val="000000">
                      <a:alpha val="43137"/>
                    </a:srgbClr>
                  </a:outerShdw>
                </a:effectLst>
                <a:latin typeface="Impact" panose="020B0806030902050204" pitchFamily="34" charset="0"/>
              </a:rPr>
              <a:t>90 volts</a:t>
            </a:r>
            <a:r>
              <a:rPr lang="en-US" dirty="0">
                <a:latin typeface="Impact" panose="020B0806030902050204" pitchFamily="34" charset="0"/>
              </a:rPr>
              <a:t>?</a:t>
            </a:r>
          </a:p>
        </p:txBody>
      </p:sp>
      <p:sp>
        <p:nvSpPr>
          <p:cNvPr id="16"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DC74CDF2-2BDF-9A0B-9AFE-65952EC5B749}"/>
              </a:ext>
            </a:extLst>
          </p:cNvPr>
          <p:cNvSpPr>
            <a:spLocks noGrp="1"/>
          </p:cNvSpPr>
          <p:nvPr>
            <p:ph type="sldNum" idx="10"/>
          </p:nvPr>
        </p:nvSpPr>
        <p:spPr/>
        <p:txBody>
          <a:bodyPr/>
          <a:lstStyle/>
          <a:p>
            <a:pPr>
              <a:defRPr/>
            </a:pPr>
            <a:fld id="{348A005E-3BB3-4E43-9CF9-9AA9B17F6590}" type="slidenum">
              <a:rPr lang="en-US" altLang="en-US" smtClean="0"/>
              <a:pPr>
                <a:defRPr/>
              </a:pPr>
              <a:t>115</a:t>
            </a:fld>
            <a:endParaRPr lang="en-US" altLang="en-US"/>
          </a:p>
        </p:txBody>
      </p:sp>
    </p:spTree>
    <p:extLst>
      <p:ext uri="{BB962C8B-B14F-4D97-AF65-F5344CB8AC3E}">
        <p14:creationId xmlns:p14="http://schemas.microsoft.com/office/powerpoint/2010/main" val="17682617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110605"/>
                                        </p:tgtEl>
                                        <p:attrNameLst>
                                          <p:attrName>style.visibility</p:attrName>
                                        </p:attrNameLst>
                                      </p:cBhvr>
                                      <p:to>
                                        <p:strVal val="visible"/>
                                      </p:to>
                                    </p:set>
                                    <p:anim calcmode="lin" valueType="num">
                                      <p:cBhvr>
                                        <p:cTn id="7" dur="1000" fill="hold"/>
                                        <p:tgtEl>
                                          <p:spTgt spid="110605"/>
                                        </p:tgtEl>
                                        <p:attrNameLst>
                                          <p:attrName>ppt_x</p:attrName>
                                        </p:attrNameLst>
                                      </p:cBhvr>
                                      <p:tavLst>
                                        <p:tav tm="100000">
                                          <p:val>
                                            <p:strVal val="#ppt_x"/>
                                          </p:val>
                                        </p:tav>
                                        <p:tav>
                                          <p:val>
                                            <p:strVal val="#ppt_x"/>
                                          </p:val>
                                        </p:tav>
                                      </p:tavLst>
                                    </p:anim>
                                    <p:anim calcmode="lin" valueType="num">
                                      <p:cBhvr>
                                        <p:cTn id="8" dur="1000" fill="hold"/>
                                        <p:tgtEl>
                                          <p:spTgt spid="110605"/>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C2429926-28CC-49BA-BE66-E5067196AB14}" type="slidenum">
              <a:rPr lang="en-US" altLang="en-US" sz="1200">
                <a:solidFill>
                  <a:srgbClr val="FFFFFF"/>
                </a:solidFill>
                <a:latin typeface="Arial" charset="0"/>
              </a:rPr>
              <a:pPr algn="r" eaLnBrk="1" hangingPunct="1">
                <a:buClrTx/>
                <a:buFontTx/>
                <a:buNone/>
              </a:pPr>
              <a:t>116</a:t>
            </a:fld>
            <a:endParaRPr lang="en-US" altLang="en-US" sz="1200">
              <a:solidFill>
                <a:srgbClr val="FFFFFF"/>
              </a:solidFill>
              <a:latin typeface="Arial" charset="0"/>
            </a:endParaRPr>
          </a:p>
        </p:txBody>
      </p:sp>
      <p:sp>
        <p:nvSpPr>
          <p:cNvPr id="6" name="Title 1"/>
          <p:cNvSpPr txBox="1">
            <a:spLocks/>
          </p:cNvSpPr>
          <p:nvPr/>
        </p:nvSpPr>
        <p:spPr>
          <a:xfrm>
            <a:off x="609600" y="206375"/>
            <a:ext cx="7772400" cy="1470025"/>
          </a:xfrm>
          <a:prstGeom prst="rect">
            <a:avLst/>
          </a:prstGeom>
        </p:spPr>
        <p:txBody>
          <a:bodyPr>
            <a:normAutofit fontScale="97500" lnSpcReduction="10000"/>
          </a:bodyPr>
          <a:lstStyle>
            <a:lvl1pPr algn="ctr" defTabSz="914400" rtl="0" eaLnBrk="1" latinLnBrk="0" hangingPunct="1">
              <a:spcBef>
                <a:spcPct val="0"/>
              </a:spcBef>
              <a:buNone/>
              <a:defRPr lang="en-US" sz="3200" kern="1200" dirty="0">
                <a:solidFill>
                  <a:schemeClr val="bg1">
                    <a:lumMod val="95000"/>
                    <a:lumOff val="5000"/>
                  </a:schemeClr>
                </a:solidFill>
                <a:latin typeface="Dutch801 Rm BT" panose="02020603060505020304" pitchFamily="18" charset="0"/>
                <a:ea typeface="+mj-ea"/>
                <a:cs typeface="+mj-cs"/>
              </a:defRPr>
            </a:lvl1pPr>
          </a:lstStyle>
          <a:p>
            <a:r>
              <a:rPr lang="en-US" dirty="0">
                <a:latin typeface="Impact" panose="020B0806030902050204" pitchFamily="34" charset="0"/>
              </a:rPr>
              <a:t>T5D04 - What is the resistance of a circuit in which a current of 3 amperes flows when connected to 90 volts?</a:t>
            </a:r>
          </a:p>
        </p:txBody>
      </p:sp>
      <p:sp>
        <p:nvSpPr>
          <p:cNvPr id="7" name="Subtitle 2"/>
          <p:cNvSpPr txBox="1">
            <a:spLocks/>
          </p:cNvSpPr>
          <p:nvPr/>
        </p:nvSpPr>
        <p:spPr>
          <a:xfrm>
            <a:off x="1371600" y="1828800"/>
            <a:ext cx="3429000" cy="3429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Eurostile"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Eurostile"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Eurostile"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Eurostile"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400" b="0" kern="1200" dirty="0">
                <a:solidFill>
                  <a:schemeClr val="bg1">
                    <a:lumMod val="95000"/>
                    <a:lumOff val="5000"/>
                  </a:schemeClr>
                </a:solidFill>
                <a:latin typeface="Eurostile"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i="1" dirty="0"/>
              <a:t>A. 3 ohms</a:t>
            </a:r>
            <a:endParaRPr lang="en-US" sz="2800" dirty="0"/>
          </a:p>
          <a:p>
            <a:pPr marL="0" indent="0">
              <a:buNone/>
            </a:pPr>
            <a:r>
              <a:rPr lang="en-US" sz="3600" b="1" i="1" dirty="0">
                <a:solidFill>
                  <a:srgbClr val="FFC000"/>
                </a:solidFill>
                <a:effectLst>
                  <a:outerShdw blurRad="38100" dist="38100" dir="2700000" algn="tl">
                    <a:srgbClr val="000000">
                      <a:alpha val="43137"/>
                    </a:srgbClr>
                  </a:outerShdw>
                </a:effectLst>
              </a:rPr>
              <a:t>B. 30 ohms</a:t>
            </a:r>
            <a:endParaRPr lang="en-US" sz="3600" b="1" dirty="0">
              <a:solidFill>
                <a:srgbClr val="FFC000"/>
              </a:solidFill>
              <a:effectLst>
                <a:outerShdw blurRad="38100" dist="38100" dir="2700000" algn="tl">
                  <a:srgbClr val="000000">
                    <a:alpha val="43137"/>
                  </a:srgbClr>
                </a:outerShdw>
              </a:effectLst>
            </a:endParaRPr>
          </a:p>
          <a:p>
            <a:pPr marL="0" indent="0">
              <a:buNone/>
            </a:pPr>
            <a:r>
              <a:rPr lang="en-US" sz="2800" i="1" dirty="0"/>
              <a:t>C. 93 ohms</a:t>
            </a:r>
            <a:endParaRPr lang="en-US" sz="2800" dirty="0"/>
          </a:p>
          <a:p>
            <a:pPr marL="0" indent="0">
              <a:buNone/>
            </a:pPr>
            <a:r>
              <a:rPr lang="en-US" sz="2800" i="1" dirty="0"/>
              <a:t>D. 270 ohms</a:t>
            </a:r>
            <a:endParaRPr lang="en-US" sz="2800" dirty="0"/>
          </a:p>
        </p:txBody>
      </p:sp>
      <p:sp>
        <p:nvSpPr>
          <p:cNvPr id="5"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655673C8-7ADE-1F63-DB87-05396D18505B}"/>
              </a:ext>
            </a:extLst>
          </p:cNvPr>
          <p:cNvSpPr>
            <a:spLocks noGrp="1"/>
          </p:cNvSpPr>
          <p:nvPr>
            <p:ph type="sldNum" idx="10"/>
          </p:nvPr>
        </p:nvSpPr>
        <p:spPr/>
        <p:txBody>
          <a:bodyPr/>
          <a:lstStyle/>
          <a:p>
            <a:pPr>
              <a:defRPr/>
            </a:pPr>
            <a:fld id="{348A005E-3BB3-4E43-9CF9-9AA9B17F6590}" type="slidenum">
              <a:rPr lang="en-US" altLang="en-US" smtClean="0"/>
              <a:pPr>
                <a:defRPr/>
              </a:pPr>
              <a:t>116</a:t>
            </a:fld>
            <a:endParaRPr lang="en-US" altLang="en-US"/>
          </a:p>
        </p:txBody>
      </p:sp>
    </p:spTree>
    <p:extLst>
      <p:ext uri="{BB962C8B-B14F-4D97-AF65-F5344CB8AC3E}">
        <p14:creationId xmlns:p14="http://schemas.microsoft.com/office/powerpoint/2010/main" val="18196267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T5D05 - What is the resistance in a circuit for which the applied voltage is 12 volts and the current flow is 1.5 amperes?</a:t>
            </a:r>
          </a:p>
        </p:txBody>
      </p:sp>
      <p:sp>
        <p:nvSpPr>
          <p:cNvPr id="112642"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18 ohms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0.125 ohms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C.	8 ohms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13.5 ohms</a:t>
            </a:r>
          </a:p>
        </p:txBody>
      </p:sp>
      <p:sp>
        <p:nvSpPr>
          <p:cNvPr id="111621"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6205E5DB-BC8E-49DF-A355-EF698E86B284}" type="slidenum">
              <a:rPr lang="en-US" altLang="en-US" sz="1200">
                <a:solidFill>
                  <a:srgbClr val="FFFFFF"/>
                </a:solidFill>
                <a:latin typeface="Arial" charset="0"/>
              </a:rPr>
              <a:pPr algn="r" eaLnBrk="1" hangingPunct="1">
                <a:buClrTx/>
                <a:buFontTx/>
                <a:buNone/>
              </a:pPr>
              <a:t>117</a:t>
            </a:fld>
            <a:endParaRPr lang="en-US" altLang="en-US" sz="1200">
              <a:solidFill>
                <a:srgbClr val="FFFFFF"/>
              </a:solidFill>
              <a:latin typeface="Arial" charset="0"/>
            </a:endParaRPr>
          </a:p>
        </p:txBody>
      </p:sp>
      <p:sp>
        <p:nvSpPr>
          <p:cNvPr id="5"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1407AA9A-2943-0529-717D-684089DCDBF1}"/>
              </a:ext>
            </a:extLst>
          </p:cNvPr>
          <p:cNvSpPr>
            <a:spLocks noGrp="1"/>
          </p:cNvSpPr>
          <p:nvPr>
            <p:ph type="sldNum" idx="10"/>
          </p:nvPr>
        </p:nvSpPr>
        <p:spPr/>
        <p:txBody>
          <a:bodyPr/>
          <a:lstStyle/>
          <a:p>
            <a:pPr>
              <a:defRPr/>
            </a:pPr>
            <a:fld id="{348A005E-3BB3-4E43-9CF9-9AA9B17F6590}" type="slidenum">
              <a:rPr lang="en-US" altLang="en-US" smtClean="0"/>
              <a:pPr>
                <a:defRPr/>
              </a:pPr>
              <a:t>117</a:t>
            </a:fld>
            <a:endParaRPr lang="en-US" altLang="en-US"/>
          </a:p>
        </p:txBody>
      </p:sp>
    </p:spTree>
    <p:extLst>
      <p:ext uri="{BB962C8B-B14F-4D97-AF65-F5344CB8AC3E}">
        <p14:creationId xmlns:p14="http://schemas.microsoft.com/office/powerpoint/2010/main" val="39327303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 Box 2"/>
          <p:cNvSpPr txBox="1">
            <a:spLocks noChangeArrowheads="1"/>
          </p:cNvSpPr>
          <p:nvPr/>
        </p:nvSpPr>
        <p:spPr bwMode="auto">
          <a:xfrm>
            <a:off x="8305800" y="6248400"/>
            <a:ext cx="53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3EF0504B-0E6B-478A-B242-1753FC469580}" type="slidenum">
              <a:rPr lang="en-US" altLang="en-US" sz="1200">
                <a:solidFill>
                  <a:srgbClr val="FFFFFF"/>
                </a:solidFill>
                <a:latin typeface="Arial" charset="0"/>
              </a:rPr>
              <a:pPr eaLnBrk="1" hangingPunct="1">
                <a:buClrTx/>
                <a:buFontTx/>
                <a:buNone/>
              </a:pPr>
              <a:t>118</a:t>
            </a:fld>
            <a:endParaRPr lang="en-US" altLang="en-US" sz="1200">
              <a:solidFill>
                <a:srgbClr val="FFFFFF"/>
              </a:solidFill>
              <a:latin typeface="Arial" charset="0"/>
            </a:endParaRPr>
          </a:p>
        </p:txBody>
      </p:sp>
      <p:sp>
        <p:nvSpPr>
          <p:cNvPr id="113667" name="Text Box 3"/>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T5D05 - What is the </a:t>
            </a:r>
            <a:r>
              <a:rPr lang="en-US" altLang="en-US" sz="3600" b="1" dirty="0">
                <a:solidFill>
                  <a:srgbClr val="FFC000"/>
                </a:solidFill>
                <a:effectLst>
                  <a:outerShdw blurRad="38100" dist="38100" dir="2700000" algn="tl">
                    <a:srgbClr val="000000">
                      <a:alpha val="43137"/>
                    </a:srgbClr>
                  </a:outerShdw>
                </a:effectLst>
                <a:latin typeface="Impact" panose="020B0806030902050204" pitchFamily="34" charset="0"/>
                <a:ea typeface="+mj-ea"/>
                <a:cs typeface="+mj-cs"/>
              </a:rPr>
              <a:t>resistance</a:t>
            </a:r>
            <a:r>
              <a:rPr lang="en-US" altLang="en-US" sz="3100" dirty="0">
                <a:solidFill>
                  <a:schemeClr val="bg1">
                    <a:lumMod val="95000"/>
                    <a:lumOff val="5000"/>
                  </a:schemeClr>
                </a:solidFill>
                <a:latin typeface="Impact" panose="020B0806030902050204" pitchFamily="34" charset="0"/>
                <a:ea typeface="+mj-ea"/>
                <a:cs typeface="+mj-cs"/>
              </a:rPr>
              <a:t> in a circuit for which the applied voltage is 12 volts and the current flow is 1.5 amperes?</a:t>
            </a:r>
          </a:p>
        </p:txBody>
      </p:sp>
      <p:grpSp>
        <p:nvGrpSpPr>
          <p:cNvPr id="112645" name="Group 4"/>
          <p:cNvGrpSpPr>
            <a:grpSpLocks/>
          </p:cNvGrpSpPr>
          <p:nvPr/>
        </p:nvGrpSpPr>
        <p:grpSpPr bwMode="auto">
          <a:xfrm>
            <a:off x="1385888" y="2351088"/>
            <a:ext cx="4708525" cy="2665412"/>
            <a:chOff x="873" y="1481"/>
            <a:chExt cx="2966" cy="1679"/>
          </a:xfrm>
        </p:grpSpPr>
        <p:grpSp>
          <p:nvGrpSpPr>
            <p:cNvPr id="112647" name="Group 5"/>
            <p:cNvGrpSpPr>
              <a:grpSpLocks/>
            </p:cNvGrpSpPr>
            <p:nvPr/>
          </p:nvGrpSpPr>
          <p:grpSpPr bwMode="auto">
            <a:xfrm>
              <a:off x="873" y="1481"/>
              <a:ext cx="1727" cy="1679"/>
              <a:chOff x="873" y="1481"/>
              <a:chExt cx="1727" cy="1679"/>
            </a:xfrm>
          </p:grpSpPr>
          <p:sp>
            <p:nvSpPr>
              <p:cNvPr id="112651" name="Oval 6"/>
              <p:cNvSpPr>
                <a:spLocks noChangeArrowheads="1"/>
              </p:cNvSpPr>
              <p:nvPr/>
            </p:nvSpPr>
            <p:spPr bwMode="auto">
              <a:xfrm>
                <a:off x="873" y="148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652" name="Line 7"/>
              <p:cNvSpPr>
                <a:spLocks noChangeShapeType="1"/>
              </p:cNvSpPr>
              <p:nvPr/>
            </p:nvSpPr>
            <p:spPr bwMode="auto">
              <a:xfrm>
                <a:off x="873" y="234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53" name="Line 8"/>
              <p:cNvSpPr>
                <a:spLocks noChangeShapeType="1"/>
              </p:cNvSpPr>
              <p:nvPr/>
            </p:nvSpPr>
            <p:spPr bwMode="auto">
              <a:xfrm flipV="1">
                <a:off x="1737" y="234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2648" name="Text Box 9"/>
            <p:cNvSpPr txBox="1">
              <a:spLocks noChangeArrowheads="1"/>
            </p:cNvSpPr>
            <p:nvPr/>
          </p:nvSpPr>
          <p:spPr bwMode="auto">
            <a:xfrm>
              <a:off x="1698" y="1769"/>
              <a:ext cx="178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  </a:t>
              </a:r>
            </a:p>
          </p:txBody>
        </p:sp>
        <p:sp>
          <p:nvSpPr>
            <p:cNvPr id="112649" name="Text Box 10"/>
            <p:cNvSpPr txBox="1">
              <a:spLocks noChangeArrowheads="1"/>
            </p:cNvSpPr>
            <p:nvPr/>
          </p:nvSpPr>
          <p:spPr bwMode="auto">
            <a:xfrm>
              <a:off x="964" y="2429"/>
              <a:ext cx="863"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O ?</a:t>
              </a:r>
            </a:p>
          </p:txBody>
        </p:sp>
        <p:sp>
          <p:nvSpPr>
            <p:cNvPr id="112650" name="Text Box 11"/>
            <p:cNvSpPr txBox="1">
              <a:spLocks noChangeArrowheads="1"/>
            </p:cNvSpPr>
            <p:nvPr/>
          </p:nvSpPr>
          <p:spPr bwMode="auto">
            <a:xfrm>
              <a:off x="1928" y="2518"/>
              <a:ext cx="1911"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  </a:t>
              </a:r>
            </a:p>
          </p:txBody>
        </p:sp>
      </p:grpSp>
      <p:sp>
        <p:nvSpPr>
          <p:cNvPr id="113676" name="Text Box 12"/>
          <p:cNvSpPr txBox="1">
            <a:spLocks noChangeArrowheads="1"/>
          </p:cNvSpPr>
          <p:nvPr/>
        </p:nvSpPr>
        <p:spPr bwMode="auto">
          <a:xfrm>
            <a:off x="5715000" y="4114800"/>
            <a:ext cx="28987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dirty="0">
                <a:effectLst>
                  <a:outerShdw blurRad="38100" dist="38100" dir="2700000" algn="tl">
                    <a:srgbClr val="000000"/>
                  </a:outerShdw>
                </a:effectLst>
                <a:latin typeface="Arial" charset="0"/>
              </a:rPr>
              <a:t>O = V  /  A</a:t>
            </a:r>
          </a:p>
          <a:p>
            <a:pPr>
              <a:buClrTx/>
              <a:buSzPct val="70000"/>
              <a:buFontTx/>
              <a:buNone/>
              <a:defRPr/>
            </a:pPr>
            <a:endParaRPr lang="en-US" altLang="en-US" sz="3600" b="1" dirty="0">
              <a:effectLst>
                <a:outerShdw blurRad="38100" dist="38100" dir="2700000" algn="tl">
                  <a:srgbClr val="000000"/>
                </a:outerShdw>
              </a:effectLst>
              <a:latin typeface="Arial" charset="0"/>
            </a:endParaRPr>
          </a:p>
        </p:txBody>
      </p:sp>
      <p:sp>
        <p:nvSpPr>
          <p:cNvPr id="13" name="Footer Placeholder 3"/>
          <p:cNvSpPr>
            <a:spLocks noGrp="1"/>
          </p:cNvSpPr>
          <p:nvPr>
            <p:ph type="ftr" idx="11"/>
          </p:nvPr>
        </p:nvSpPr>
        <p:spPr/>
        <p:txBody>
          <a:bodyPr/>
          <a:lstStyle/>
          <a:p>
            <a:r>
              <a:rPr lang="en-US"/>
              <a:t>T5 - Electrical Principles 2022</a:t>
            </a:r>
          </a:p>
        </p:txBody>
      </p:sp>
      <p:sp>
        <p:nvSpPr>
          <p:cNvPr id="2" name="Rectangle 1"/>
          <p:cNvSpPr/>
          <p:nvPr/>
        </p:nvSpPr>
        <p:spPr>
          <a:xfrm>
            <a:off x="4086244" y="2260937"/>
            <a:ext cx="3686156" cy="1015663"/>
          </a:xfrm>
          <a:prstGeom prst="rect">
            <a:avLst/>
          </a:prstGeom>
        </p:spPr>
        <p:txBody>
          <a:bodyPr wrap="square">
            <a:spAutoFit/>
          </a:body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are you looking For?</a:t>
            </a:r>
          </a:p>
        </p:txBody>
      </p:sp>
      <p:sp>
        <p:nvSpPr>
          <p:cNvPr id="3" name="Slide Number Placeholder 2">
            <a:extLst>
              <a:ext uri="{FF2B5EF4-FFF2-40B4-BE49-F238E27FC236}">
                <a16:creationId xmlns:a16="http://schemas.microsoft.com/office/drawing/2014/main" id="{0D1A258A-A208-C934-D9EF-A51165D337D0}"/>
              </a:ext>
            </a:extLst>
          </p:cNvPr>
          <p:cNvSpPr>
            <a:spLocks noGrp="1"/>
          </p:cNvSpPr>
          <p:nvPr>
            <p:ph type="sldNum" idx="10"/>
          </p:nvPr>
        </p:nvSpPr>
        <p:spPr/>
        <p:txBody>
          <a:bodyPr/>
          <a:lstStyle/>
          <a:p>
            <a:pPr>
              <a:defRPr/>
            </a:pPr>
            <a:fld id="{348A005E-3BB3-4E43-9CF9-9AA9B17F6590}" type="slidenum">
              <a:rPr lang="en-US" altLang="en-US" smtClean="0"/>
              <a:pPr>
                <a:defRPr/>
              </a:pPr>
              <a:t>118</a:t>
            </a:fld>
            <a:endParaRPr lang="en-US" altLang="en-US"/>
          </a:p>
        </p:txBody>
      </p:sp>
    </p:spTree>
    <p:extLst>
      <p:ext uri="{BB962C8B-B14F-4D97-AF65-F5344CB8AC3E}">
        <p14:creationId xmlns:p14="http://schemas.microsoft.com/office/powerpoint/2010/main" val="28394532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2"/>
          <p:cNvSpPr txBox="1">
            <a:spLocks noChangeArrowheads="1"/>
          </p:cNvSpPr>
          <p:nvPr/>
        </p:nvSpPr>
        <p:spPr bwMode="auto">
          <a:xfrm>
            <a:off x="8216900" y="6211614"/>
            <a:ext cx="6858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A669BF17-7862-4E05-8F6F-4944810C8E66}" type="slidenum">
              <a:rPr lang="en-US" altLang="en-US" sz="1200">
                <a:solidFill>
                  <a:srgbClr val="FFFFFF"/>
                </a:solidFill>
                <a:latin typeface="Arial" charset="0"/>
              </a:rPr>
              <a:pPr eaLnBrk="1" hangingPunct="1">
                <a:buClrTx/>
                <a:buFontTx/>
                <a:buNone/>
              </a:pPr>
              <a:t>119</a:t>
            </a:fld>
            <a:endParaRPr lang="en-US" altLang="en-US" sz="1200">
              <a:solidFill>
                <a:srgbClr val="FFFFFF"/>
              </a:solidFill>
              <a:latin typeface="Arial" charset="0"/>
            </a:endParaRPr>
          </a:p>
        </p:txBody>
      </p:sp>
      <p:sp>
        <p:nvSpPr>
          <p:cNvPr id="114691" name="Text Box 3"/>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T5D05 - What is the resistance in a circuit for which the applied voltage is </a:t>
            </a:r>
            <a:r>
              <a:rPr lang="en-US" altLang="en-US" sz="3600" b="1" dirty="0">
                <a:solidFill>
                  <a:srgbClr val="FFC000"/>
                </a:solidFill>
                <a:effectLst>
                  <a:outerShdw blurRad="38100" dist="38100" dir="2700000" algn="tl">
                    <a:srgbClr val="000000">
                      <a:alpha val="43137"/>
                    </a:srgbClr>
                  </a:outerShdw>
                </a:effectLst>
                <a:latin typeface="Impact" panose="020B0806030902050204" pitchFamily="34" charset="0"/>
                <a:ea typeface="+mj-ea"/>
                <a:cs typeface="+mj-cs"/>
              </a:rPr>
              <a:t>12 volts </a:t>
            </a:r>
            <a:r>
              <a:rPr lang="en-US" altLang="en-US" sz="3100" dirty="0">
                <a:solidFill>
                  <a:schemeClr val="bg1">
                    <a:lumMod val="95000"/>
                    <a:lumOff val="5000"/>
                  </a:schemeClr>
                </a:solidFill>
                <a:latin typeface="Impact" panose="020B0806030902050204" pitchFamily="34" charset="0"/>
                <a:ea typeface="+mj-ea"/>
                <a:cs typeface="+mj-cs"/>
              </a:rPr>
              <a:t>and the current flow is </a:t>
            </a:r>
            <a:r>
              <a:rPr lang="en-US" altLang="en-US" sz="3600" b="1" dirty="0">
                <a:solidFill>
                  <a:srgbClr val="FFC000"/>
                </a:solidFill>
                <a:effectLst>
                  <a:outerShdw blurRad="38100" dist="38100" dir="2700000" algn="tl">
                    <a:srgbClr val="000000">
                      <a:alpha val="43137"/>
                    </a:srgbClr>
                  </a:outerShdw>
                </a:effectLst>
                <a:latin typeface="Impact" panose="020B0806030902050204" pitchFamily="34" charset="0"/>
                <a:ea typeface="+mj-ea"/>
                <a:cs typeface="+mj-cs"/>
              </a:rPr>
              <a:t>1.5 amperes</a:t>
            </a:r>
            <a:r>
              <a:rPr lang="en-US" altLang="en-US" sz="3100" dirty="0">
                <a:solidFill>
                  <a:schemeClr val="bg1">
                    <a:lumMod val="95000"/>
                    <a:lumOff val="5000"/>
                  </a:schemeClr>
                </a:solidFill>
                <a:latin typeface="Impact" panose="020B0806030902050204" pitchFamily="34" charset="0"/>
                <a:ea typeface="+mj-ea"/>
                <a:cs typeface="+mj-cs"/>
              </a:rPr>
              <a:t>?</a:t>
            </a:r>
          </a:p>
        </p:txBody>
      </p:sp>
      <p:grpSp>
        <p:nvGrpSpPr>
          <p:cNvPr id="113669" name="Group 4"/>
          <p:cNvGrpSpPr>
            <a:grpSpLocks/>
          </p:cNvGrpSpPr>
          <p:nvPr/>
        </p:nvGrpSpPr>
        <p:grpSpPr bwMode="auto">
          <a:xfrm>
            <a:off x="1385888" y="2351088"/>
            <a:ext cx="4708525" cy="2665412"/>
            <a:chOff x="873" y="1481"/>
            <a:chExt cx="2966" cy="1679"/>
          </a:xfrm>
        </p:grpSpPr>
        <p:grpSp>
          <p:nvGrpSpPr>
            <p:cNvPr id="113672" name="Group 5"/>
            <p:cNvGrpSpPr>
              <a:grpSpLocks/>
            </p:cNvGrpSpPr>
            <p:nvPr/>
          </p:nvGrpSpPr>
          <p:grpSpPr bwMode="auto">
            <a:xfrm>
              <a:off x="873" y="1481"/>
              <a:ext cx="1727" cy="1679"/>
              <a:chOff x="873" y="1481"/>
              <a:chExt cx="1727" cy="1679"/>
            </a:xfrm>
          </p:grpSpPr>
          <p:sp>
            <p:nvSpPr>
              <p:cNvPr id="113676" name="Oval 6"/>
              <p:cNvSpPr>
                <a:spLocks noChangeArrowheads="1"/>
              </p:cNvSpPr>
              <p:nvPr/>
            </p:nvSpPr>
            <p:spPr bwMode="auto">
              <a:xfrm>
                <a:off x="873" y="148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3677" name="Line 7"/>
              <p:cNvSpPr>
                <a:spLocks noChangeShapeType="1"/>
              </p:cNvSpPr>
              <p:nvPr/>
            </p:nvSpPr>
            <p:spPr bwMode="auto">
              <a:xfrm>
                <a:off x="873" y="234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678" name="Line 8"/>
              <p:cNvSpPr>
                <a:spLocks noChangeShapeType="1"/>
              </p:cNvSpPr>
              <p:nvPr/>
            </p:nvSpPr>
            <p:spPr bwMode="auto">
              <a:xfrm flipV="1">
                <a:off x="1737" y="234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3673" name="Text Box 9"/>
            <p:cNvSpPr txBox="1">
              <a:spLocks noChangeArrowheads="1"/>
            </p:cNvSpPr>
            <p:nvPr/>
          </p:nvSpPr>
          <p:spPr bwMode="auto">
            <a:xfrm>
              <a:off x="1536" y="1769"/>
              <a:ext cx="178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12 V  </a:t>
              </a:r>
            </a:p>
          </p:txBody>
        </p:sp>
        <p:sp>
          <p:nvSpPr>
            <p:cNvPr id="113674" name="Text Box 10"/>
            <p:cNvSpPr txBox="1">
              <a:spLocks noChangeArrowheads="1"/>
            </p:cNvSpPr>
            <p:nvPr/>
          </p:nvSpPr>
          <p:spPr bwMode="auto">
            <a:xfrm>
              <a:off x="964" y="2429"/>
              <a:ext cx="863"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O ?</a:t>
              </a:r>
            </a:p>
          </p:txBody>
        </p:sp>
        <p:sp>
          <p:nvSpPr>
            <p:cNvPr id="113675" name="Text Box 11"/>
            <p:cNvSpPr txBox="1">
              <a:spLocks noChangeArrowheads="1"/>
            </p:cNvSpPr>
            <p:nvPr/>
          </p:nvSpPr>
          <p:spPr bwMode="auto">
            <a:xfrm>
              <a:off x="1928" y="2518"/>
              <a:ext cx="1911"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1.5 A  </a:t>
              </a:r>
            </a:p>
          </p:txBody>
        </p:sp>
      </p:grpSp>
      <p:sp>
        <p:nvSpPr>
          <p:cNvPr id="114700" name="Text Box 12"/>
          <p:cNvSpPr txBox="1">
            <a:spLocks noChangeArrowheads="1"/>
          </p:cNvSpPr>
          <p:nvPr/>
        </p:nvSpPr>
        <p:spPr bwMode="auto">
          <a:xfrm>
            <a:off x="5711825" y="4143375"/>
            <a:ext cx="28987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a:effectLst>
                  <a:outerShdw blurRad="38100" dist="38100" dir="2700000" algn="tl">
                    <a:srgbClr val="000000"/>
                  </a:outerShdw>
                </a:effectLst>
                <a:latin typeface="Arial" charset="0"/>
              </a:rPr>
              <a:t>O = V  /  A</a:t>
            </a:r>
          </a:p>
          <a:p>
            <a:pPr>
              <a:buClrTx/>
              <a:buSzPct val="70000"/>
              <a:buFontTx/>
              <a:buNone/>
              <a:defRPr/>
            </a:pPr>
            <a:endParaRPr lang="en-US" altLang="en-US" sz="3600" b="1">
              <a:effectLst>
                <a:outerShdw blurRad="38100" dist="38100" dir="2700000" algn="tl">
                  <a:srgbClr val="000000"/>
                </a:outerShdw>
              </a:effectLst>
              <a:latin typeface="Arial" charset="0"/>
            </a:endParaRPr>
          </a:p>
        </p:txBody>
      </p:sp>
      <p:sp>
        <p:nvSpPr>
          <p:cNvPr id="114701" name="Text Box 13"/>
          <p:cNvSpPr txBox="1">
            <a:spLocks noChangeArrowheads="1"/>
          </p:cNvSpPr>
          <p:nvPr/>
        </p:nvSpPr>
        <p:spPr bwMode="auto">
          <a:xfrm>
            <a:off x="4584700" y="22860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info do you have?</a:t>
            </a:r>
          </a:p>
        </p:txBody>
      </p:sp>
      <p:sp>
        <p:nvSpPr>
          <p:cNvPr id="14"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4EA1325E-8017-57B7-AD5B-E7EE8BC3499A}"/>
              </a:ext>
            </a:extLst>
          </p:cNvPr>
          <p:cNvSpPr>
            <a:spLocks noGrp="1"/>
          </p:cNvSpPr>
          <p:nvPr>
            <p:ph type="sldNum" idx="10"/>
          </p:nvPr>
        </p:nvSpPr>
        <p:spPr/>
        <p:txBody>
          <a:bodyPr/>
          <a:lstStyle/>
          <a:p>
            <a:pPr>
              <a:defRPr/>
            </a:pPr>
            <a:fld id="{348A005E-3BB3-4E43-9CF9-9AA9B17F6590}" type="slidenum">
              <a:rPr lang="en-US" altLang="en-US" smtClean="0"/>
              <a:pPr>
                <a:defRPr/>
              </a:pPr>
              <a:t>119</a:t>
            </a:fld>
            <a:endParaRPr lang="en-US" altLang="en-US"/>
          </a:p>
        </p:txBody>
      </p:sp>
    </p:spTree>
    <p:extLst>
      <p:ext uri="{BB962C8B-B14F-4D97-AF65-F5344CB8AC3E}">
        <p14:creationId xmlns:p14="http://schemas.microsoft.com/office/powerpoint/2010/main" val="12738991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T5A04 - What are the units of electrical resistance?</a:t>
            </a:r>
          </a:p>
        </p:txBody>
      </p:sp>
      <p:sp>
        <p:nvSpPr>
          <p:cNvPr id="3" name="Subtitle 2"/>
          <p:cNvSpPr>
            <a:spLocks noGrp="1"/>
          </p:cNvSpPr>
          <p:nvPr>
            <p:ph type="subTitle" idx="1"/>
          </p:nvPr>
        </p:nvSpPr>
        <p:spPr/>
        <p:txBody>
          <a:bodyPr>
            <a:normAutofit/>
          </a:bodyPr>
          <a:lstStyle/>
          <a:p>
            <a:r>
              <a:rPr lang="en-US" sz="2800" i="1" dirty="0"/>
              <a:t>A. Siemens</a:t>
            </a:r>
            <a:endParaRPr lang="en-US" sz="2800" dirty="0"/>
          </a:p>
          <a:p>
            <a:r>
              <a:rPr lang="en-US" sz="2800" i="1" dirty="0"/>
              <a:t>B. Mhos</a:t>
            </a:r>
            <a:endParaRPr lang="en-US" sz="2800" dirty="0"/>
          </a:p>
          <a:p>
            <a:r>
              <a:rPr lang="en-US" sz="2800" i="1" dirty="0"/>
              <a:t>C. Ohms</a:t>
            </a:r>
            <a:endParaRPr lang="en-US" sz="2800" dirty="0"/>
          </a:p>
          <a:p>
            <a:r>
              <a:rPr lang="en-US" sz="2800" i="1" dirty="0"/>
              <a:t>D. Coulombs</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12</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0201457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2"/>
          <p:cNvSpPr txBox="1">
            <a:spLocks noChangeArrowheads="1"/>
          </p:cNvSpPr>
          <p:nvPr/>
        </p:nvSpPr>
        <p:spPr bwMode="auto">
          <a:xfrm>
            <a:off x="8405648" y="6172200"/>
            <a:ext cx="457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EF28EB17-974C-4DB9-8F00-3972D06E4CBA}" type="slidenum">
              <a:rPr lang="en-US" altLang="en-US" sz="1200">
                <a:solidFill>
                  <a:srgbClr val="FFFFFF"/>
                </a:solidFill>
                <a:latin typeface="Arial" charset="0"/>
              </a:rPr>
              <a:pPr eaLnBrk="1" hangingPunct="1">
                <a:buClrTx/>
                <a:buFontTx/>
                <a:buNone/>
              </a:pPr>
              <a:t>120</a:t>
            </a:fld>
            <a:endParaRPr lang="en-US" altLang="en-US" sz="1200">
              <a:solidFill>
                <a:srgbClr val="FFFFFF"/>
              </a:solidFill>
              <a:latin typeface="Arial" charset="0"/>
            </a:endParaRPr>
          </a:p>
        </p:txBody>
      </p:sp>
      <p:sp>
        <p:nvSpPr>
          <p:cNvPr id="115715" name="Text Box 3"/>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T5D05 - What is the resistance in a circuit for which the applied voltage is 12 volts and the current flow is 1.5 amperes?</a:t>
            </a:r>
          </a:p>
        </p:txBody>
      </p:sp>
      <p:grpSp>
        <p:nvGrpSpPr>
          <p:cNvPr id="114693" name="Group 4"/>
          <p:cNvGrpSpPr>
            <a:grpSpLocks/>
          </p:cNvGrpSpPr>
          <p:nvPr/>
        </p:nvGrpSpPr>
        <p:grpSpPr bwMode="auto">
          <a:xfrm>
            <a:off x="1385888" y="2351088"/>
            <a:ext cx="2955925" cy="2665412"/>
            <a:chOff x="873" y="1481"/>
            <a:chExt cx="1862" cy="1679"/>
          </a:xfrm>
        </p:grpSpPr>
        <p:grpSp>
          <p:nvGrpSpPr>
            <p:cNvPr id="114696" name="Group 5"/>
            <p:cNvGrpSpPr>
              <a:grpSpLocks/>
            </p:cNvGrpSpPr>
            <p:nvPr/>
          </p:nvGrpSpPr>
          <p:grpSpPr bwMode="auto">
            <a:xfrm>
              <a:off x="873" y="1481"/>
              <a:ext cx="1727" cy="1679"/>
              <a:chOff x="873" y="1481"/>
              <a:chExt cx="1727" cy="1679"/>
            </a:xfrm>
          </p:grpSpPr>
          <p:sp>
            <p:nvSpPr>
              <p:cNvPr id="114700" name="Oval 6"/>
              <p:cNvSpPr>
                <a:spLocks noChangeArrowheads="1"/>
              </p:cNvSpPr>
              <p:nvPr/>
            </p:nvSpPr>
            <p:spPr bwMode="auto">
              <a:xfrm>
                <a:off x="873" y="148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4701" name="Line 7"/>
              <p:cNvSpPr>
                <a:spLocks noChangeShapeType="1"/>
              </p:cNvSpPr>
              <p:nvPr/>
            </p:nvSpPr>
            <p:spPr bwMode="auto">
              <a:xfrm>
                <a:off x="873" y="234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4702" name="Line 8"/>
              <p:cNvSpPr>
                <a:spLocks noChangeShapeType="1"/>
              </p:cNvSpPr>
              <p:nvPr/>
            </p:nvSpPr>
            <p:spPr bwMode="auto">
              <a:xfrm flipV="1">
                <a:off x="1737" y="234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4697" name="Text Box 9"/>
            <p:cNvSpPr txBox="1">
              <a:spLocks noChangeArrowheads="1"/>
            </p:cNvSpPr>
            <p:nvPr/>
          </p:nvSpPr>
          <p:spPr bwMode="auto">
            <a:xfrm>
              <a:off x="1305" y="1769"/>
              <a:ext cx="959"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12 V</a:t>
              </a:r>
            </a:p>
          </p:txBody>
        </p:sp>
        <p:sp>
          <p:nvSpPr>
            <p:cNvPr id="114698" name="Text Box 10"/>
            <p:cNvSpPr txBox="1">
              <a:spLocks noChangeArrowheads="1"/>
            </p:cNvSpPr>
            <p:nvPr/>
          </p:nvSpPr>
          <p:spPr bwMode="auto">
            <a:xfrm>
              <a:off x="1305" y="2489"/>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O</a:t>
              </a:r>
            </a:p>
          </p:txBody>
        </p:sp>
        <p:sp>
          <p:nvSpPr>
            <p:cNvPr id="114699" name="Text Box 11"/>
            <p:cNvSpPr txBox="1">
              <a:spLocks noChangeArrowheads="1"/>
            </p:cNvSpPr>
            <p:nvPr/>
          </p:nvSpPr>
          <p:spPr bwMode="auto">
            <a:xfrm>
              <a:off x="1785" y="2489"/>
              <a:ext cx="95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1.5 A</a:t>
              </a:r>
            </a:p>
          </p:txBody>
        </p:sp>
      </p:grpSp>
      <p:sp>
        <p:nvSpPr>
          <p:cNvPr id="115724" name="Text Box 12"/>
          <p:cNvSpPr txBox="1">
            <a:spLocks noChangeArrowheads="1"/>
          </p:cNvSpPr>
          <p:nvPr/>
        </p:nvSpPr>
        <p:spPr bwMode="auto">
          <a:xfrm>
            <a:off x="4721225" y="3009900"/>
            <a:ext cx="40259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a:effectLst>
                  <a:outerShdw blurRad="38100" dist="38100" dir="2700000" algn="tl">
                    <a:srgbClr val="000000"/>
                  </a:outerShdw>
                </a:effectLst>
                <a:latin typeface="Arial" charset="0"/>
              </a:rPr>
              <a:t>O = V  /  A</a:t>
            </a:r>
          </a:p>
          <a:p>
            <a:pPr>
              <a:buClrTx/>
              <a:buSzPct val="70000"/>
              <a:buFontTx/>
              <a:buNone/>
              <a:defRPr/>
            </a:pPr>
            <a:endParaRPr lang="en-US" altLang="en-US" sz="2800" b="1">
              <a:effectLst>
                <a:outerShdw blurRad="38100" dist="38100" dir="2700000" algn="tl">
                  <a:srgbClr val="000000"/>
                </a:outerShdw>
              </a:effectLst>
              <a:latin typeface="Arial" charset="0"/>
            </a:endParaRPr>
          </a:p>
          <a:p>
            <a:pPr>
              <a:buClrTx/>
              <a:buSzPct val="70000"/>
              <a:buFontTx/>
              <a:buNone/>
              <a:defRPr/>
            </a:pPr>
            <a:r>
              <a:rPr lang="en-US" altLang="en-US" sz="2800" b="1">
                <a:effectLst>
                  <a:outerShdw blurRad="38100" dist="38100" dir="2700000" algn="tl">
                    <a:srgbClr val="000000"/>
                  </a:outerShdw>
                </a:effectLst>
                <a:latin typeface="Arial" charset="0"/>
              </a:rPr>
              <a:t>O = 12 V   /  1.5 A = </a:t>
            </a:r>
            <a:r>
              <a:rPr lang="en-US" altLang="en-US" sz="2800" b="1">
                <a:solidFill>
                  <a:srgbClr val="FFFF00"/>
                </a:solidFill>
                <a:effectLst>
                  <a:outerShdw blurRad="38100" dist="38100" dir="2700000" algn="tl">
                    <a:srgbClr val="000000"/>
                  </a:outerShdw>
                </a:effectLst>
                <a:latin typeface="Arial" charset="0"/>
              </a:rPr>
              <a:t>8 </a:t>
            </a:r>
            <a:r>
              <a:rPr lang="el-GR" altLang="en-US" sz="2800" b="1">
                <a:solidFill>
                  <a:srgbClr val="FFFF00"/>
                </a:solidFill>
                <a:effectLst>
                  <a:outerShdw blurRad="38100" dist="38100" dir="2700000" algn="tl">
                    <a:srgbClr val="000000"/>
                  </a:outerShdw>
                </a:effectLst>
                <a:latin typeface="Arial" charset="0"/>
              </a:rPr>
              <a:t>Ω</a:t>
            </a:r>
          </a:p>
        </p:txBody>
      </p:sp>
      <p:pic>
        <p:nvPicPr>
          <p:cNvPr id="11572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0000">
            <a:off x="136525" y="4156075"/>
            <a:ext cx="2732088" cy="1892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A6B7425C-9A6B-3601-60DC-91AB5DE914E1}"/>
              </a:ext>
            </a:extLst>
          </p:cNvPr>
          <p:cNvSpPr>
            <a:spLocks noGrp="1"/>
          </p:cNvSpPr>
          <p:nvPr>
            <p:ph type="sldNum" idx="10"/>
          </p:nvPr>
        </p:nvSpPr>
        <p:spPr/>
        <p:txBody>
          <a:bodyPr/>
          <a:lstStyle/>
          <a:p>
            <a:pPr>
              <a:defRPr/>
            </a:pPr>
            <a:fld id="{348A005E-3BB3-4E43-9CF9-9AA9B17F6590}" type="slidenum">
              <a:rPr lang="en-US" altLang="en-US" smtClean="0"/>
              <a:pPr>
                <a:defRPr/>
              </a:pPr>
              <a:t>120</a:t>
            </a:fld>
            <a:endParaRPr lang="en-US" altLang="en-US"/>
          </a:p>
        </p:txBody>
      </p:sp>
    </p:spTree>
    <p:extLst>
      <p:ext uri="{BB962C8B-B14F-4D97-AF65-F5344CB8AC3E}">
        <p14:creationId xmlns:p14="http://schemas.microsoft.com/office/powerpoint/2010/main" val="31079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115725"/>
                                        </p:tgtEl>
                                        <p:attrNameLst>
                                          <p:attrName>style.visibility</p:attrName>
                                        </p:attrNameLst>
                                      </p:cBhvr>
                                      <p:to>
                                        <p:strVal val="visible"/>
                                      </p:to>
                                    </p:set>
                                    <p:anim calcmode="lin" valueType="num">
                                      <p:cBhvr>
                                        <p:cTn id="7" dur="1000" fill="hold"/>
                                        <p:tgtEl>
                                          <p:spTgt spid="115725"/>
                                        </p:tgtEl>
                                        <p:attrNameLst>
                                          <p:attrName>ppt_x</p:attrName>
                                        </p:attrNameLst>
                                      </p:cBhvr>
                                      <p:tavLst>
                                        <p:tav tm="100000">
                                          <p:val>
                                            <p:strVal val="#ppt_x"/>
                                          </p:val>
                                        </p:tav>
                                        <p:tav>
                                          <p:val>
                                            <p:strVal val="#ppt_x"/>
                                          </p:val>
                                        </p:tav>
                                      </p:tavLst>
                                    </p:anim>
                                    <p:anim calcmode="lin" valueType="num">
                                      <p:cBhvr>
                                        <p:cTn id="8" dur="1000" fill="hold"/>
                                        <p:tgtEl>
                                          <p:spTgt spid="115725"/>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T5D05 - What is the resistance in a circuit for which the applied voltage is 12 volts and the current flow is 1.5 amperes?</a:t>
            </a:r>
          </a:p>
        </p:txBody>
      </p:sp>
      <p:sp>
        <p:nvSpPr>
          <p:cNvPr id="115717"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E050F7E2-D906-48A5-B1FD-E126C28385C3}" type="slidenum">
              <a:rPr lang="en-US" altLang="en-US" sz="1200">
                <a:solidFill>
                  <a:srgbClr val="FFFFFF"/>
                </a:solidFill>
                <a:latin typeface="Arial" charset="0"/>
              </a:rPr>
              <a:pPr algn="r" eaLnBrk="1" hangingPunct="1">
                <a:buClrTx/>
                <a:buFontTx/>
                <a:buNone/>
              </a:pPr>
              <a:t>121</a:t>
            </a:fld>
            <a:endParaRPr lang="en-US" altLang="en-US" sz="1200">
              <a:solidFill>
                <a:srgbClr val="FFFFFF"/>
              </a:solidFill>
              <a:latin typeface="Arial" charset="0"/>
            </a:endParaRPr>
          </a:p>
        </p:txBody>
      </p:sp>
      <p:sp>
        <p:nvSpPr>
          <p:cNvPr id="7"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18 ohms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0.125 ohms</a:t>
            </a:r>
          </a:p>
          <a:p>
            <a:pPr lvl="1">
              <a:spcBef>
                <a:spcPts val="600"/>
              </a:spcBef>
              <a:buClrTx/>
              <a:buSzPct val="70000"/>
              <a:buFontTx/>
              <a:buNone/>
              <a:defRPr/>
            </a:pPr>
            <a:r>
              <a:rPr lang="en-US" altLang="en-US" sz="3600" b="1" i="1" dirty="0">
                <a:solidFill>
                  <a:srgbClr val="FFC000"/>
                </a:solidFill>
                <a:latin typeface="Eurostile" pitchFamily="34" charset="0"/>
                <a:cs typeface="+mn-cs"/>
              </a:rPr>
              <a:t>C.	8 ohms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13.5 ohms</a:t>
            </a:r>
          </a:p>
        </p:txBody>
      </p:sp>
      <p:sp>
        <p:nvSpPr>
          <p:cNvPr id="6"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7918FA08-D3DB-2C1C-6FBF-CE6177C58B93}"/>
              </a:ext>
            </a:extLst>
          </p:cNvPr>
          <p:cNvSpPr>
            <a:spLocks noGrp="1"/>
          </p:cNvSpPr>
          <p:nvPr>
            <p:ph type="sldNum" idx="10"/>
          </p:nvPr>
        </p:nvSpPr>
        <p:spPr/>
        <p:txBody>
          <a:bodyPr/>
          <a:lstStyle/>
          <a:p>
            <a:pPr>
              <a:defRPr/>
            </a:pPr>
            <a:fld id="{348A005E-3BB3-4E43-9CF9-9AA9B17F6590}" type="slidenum">
              <a:rPr lang="en-US" altLang="en-US" smtClean="0"/>
              <a:pPr>
                <a:defRPr/>
              </a:pPr>
              <a:t>121</a:t>
            </a:fld>
            <a:endParaRPr lang="en-US" altLang="en-US"/>
          </a:p>
        </p:txBody>
      </p:sp>
    </p:spTree>
    <p:extLst>
      <p:ext uri="{BB962C8B-B14F-4D97-AF65-F5344CB8AC3E}">
        <p14:creationId xmlns:p14="http://schemas.microsoft.com/office/powerpoint/2010/main" val="15683219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T5D06 - What is the resistance of a circuit that draws 4 amperes from a 12-volt source?</a:t>
            </a:r>
          </a:p>
        </p:txBody>
      </p:sp>
      <p:sp>
        <p:nvSpPr>
          <p:cNvPr id="117762"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3 ohms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16 ohms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C.	48 ohms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8 Ohms</a:t>
            </a:r>
          </a:p>
        </p:txBody>
      </p:sp>
      <p:sp>
        <p:nvSpPr>
          <p:cNvPr id="116741"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CAE657CD-68AD-4B2E-BFF3-EB07573CCFA7}" type="slidenum">
              <a:rPr lang="en-US" altLang="en-US" sz="1200">
                <a:solidFill>
                  <a:srgbClr val="FFFFFF"/>
                </a:solidFill>
                <a:latin typeface="Arial" charset="0"/>
              </a:rPr>
              <a:pPr algn="r" eaLnBrk="1" hangingPunct="1">
                <a:buClrTx/>
                <a:buFontTx/>
                <a:buNone/>
              </a:pPr>
              <a:t>122</a:t>
            </a:fld>
            <a:endParaRPr lang="en-US" altLang="en-US" sz="1200">
              <a:solidFill>
                <a:srgbClr val="FFFFFF"/>
              </a:solidFill>
              <a:latin typeface="Arial" charset="0"/>
            </a:endParaRPr>
          </a:p>
        </p:txBody>
      </p:sp>
      <p:sp>
        <p:nvSpPr>
          <p:cNvPr id="6"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E0646D92-64E8-2A77-AA3E-DCB5385D6709}"/>
              </a:ext>
            </a:extLst>
          </p:cNvPr>
          <p:cNvSpPr>
            <a:spLocks noGrp="1"/>
          </p:cNvSpPr>
          <p:nvPr>
            <p:ph type="sldNum" idx="10"/>
          </p:nvPr>
        </p:nvSpPr>
        <p:spPr/>
        <p:txBody>
          <a:bodyPr/>
          <a:lstStyle/>
          <a:p>
            <a:pPr>
              <a:defRPr/>
            </a:pPr>
            <a:fld id="{348A005E-3BB3-4E43-9CF9-9AA9B17F6590}" type="slidenum">
              <a:rPr lang="en-US" altLang="en-US" smtClean="0"/>
              <a:pPr>
                <a:defRPr/>
              </a:pPr>
              <a:t>122</a:t>
            </a:fld>
            <a:endParaRPr lang="en-US" altLang="en-US"/>
          </a:p>
        </p:txBody>
      </p:sp>
    </p:spTree>
    <p:extLst>
      <p:ext uri="{BB962C8B-B14F-4D97-AF65-F5344CB8AC3E}">
        <p14:creationId xmlns:p14="http://schemas.microsoft.com/office/powerpoint/2010/main" val="29195179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2"/>
          <p:cNvSpPr txBox="1">
            <a:spLocks noChangeArrowheads="1"/>
          </p:cNvSpPr>
          <p:nvPr/>
        </p:nvSpPr>
        <p:spPr bwMode="auto">
          <a:xfrm>
            <a:off x="8385175" y="6248400"/>
            <a:ext cx="609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B439F810-CF68-4CCC-BF92-C8808251ADDB}" type="slidenum">
              <a:rPr lang="en-US" altLang="en-US" sz="1200">
                <a:solidFill>
                  <a:srgbClr val="FFFFFF"/>
                </a:solidFill>
                <a:latin typeface="Arial" charset="0"/>
              </a:rPr>
              <a:pPr eaLnBrk="1" hangingPunct="1">
                <a:buClrTx/>
                <a:buFontTx/>
                <a:buNone/>
              </a:pPr>
              <a:t>123</a:t>
            </a:fld>
            <a:endParaRPr lang="en-US" altLang="en-US" sz="1200">
              <a:solidFill>
                <a:srgbClr val="FFFFFF"/>
              </a:solidFill>
              <a:latin typeface="Arial" charset="0"/>
            </a:endParaRPr>
          </a:p>
        </p:txBody>
      </p:sp>
      <p:sp>
        <p:nvSpPr>
          <p:cNvPr id="118787" name="Text Box 3"/>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T5D06 - What is the </a:t>
            </a:r>
            <a:r>
              <a:rPr lang="en-US" altLang="en-US" sz="3600" b="1" dirty="0">
                <a:solidFill>
                  <a:srgbClr val="FFC000"/>
                </a:solidFill>
                <a:effectLst>
                  <a:outerShdw blurRad="38100" dist="38100" dir="2700000" algn="tl">
                    <a:srgbClr val="000000">
                      <a:alpha val="43137"/>
                    </a:srgbClr>
                  </a:outerShdw>
                </a:effectLst>
                <a:latin typeface="Impact" panose="020B0806030902050204" pitchFamily="34" charset="0"/>
                <a:ea typeface="+mj-ea"/>
                <a:cs typeface="+mj-cs"/>
              </a:rPr>
              <a:t>resistance</a:t>
            </a:r>
            <a:r>
              <a:rPr lang="en-US" altLang="en-US" sz="3100" dirty="0">
                <a:solidFill>
                  <a:schemeClr val="bg1">
                    <a:lumMod val="95000"/>
                    <a:lumOff val="5000"/>
                  </a:schemeClr>
                </a:solidFill>
                <a:latin typeface="Impact" panose="020B0806030902050204" pitchFamily="34" charset="0"/>
                <a:ea typeface="+mj-ea"/>
                <a:cs typeface="+mj-cs"/>
              </a:rPr>
              <a:t> of a circuit that draws 4 amperes from a 12-volt source?</a:t>
            </a:r>
          </a:p>
        </p:txBody>
      </p:sp>
      <p:grpSp>
        <p:nvGrpSpPr>
          <p:cNvPr id="117765" name="Group 4"/>
          <p:cNvGrpSpPr>
            <a:grpSpLocks/>
          </p:cNvGrpSpPr>
          <p:nvPr/>
        </p:nvGrpSpPr>
        <p:grpSpPr bwMode="auto">
          <a:xfrm>
            <a:off x="1385888" y="2351088"/>
            <a:ext cx="4708525" cy="2665412"/>
            <a:chOff x="873" y="1481"/>
            <a:chExt cx="2966" cy="1679"/>
          </a:xfrm>
        </p:grpSpPr>
        <p:grpSp>
          <p:nvGrpSpPr>
            <p:cNvPr id="117768" name="Group 5"/>
            <p:cNvGrpSpPr>
              <a:grpSpLocks/>
            </p:cNvGrpSpPr>
            <p:nvPr/>
          </p:nvGrpSpPr>
          <p:grpSpPr bwMode="auto">
            <a:xfrm>
              <a:off x="873" y="1481"/>
              <a:ext cx="1727" cy="1679"/>
              <a:chOff x="873" y="1481"/>
              <a:chExt cx="1727" cy="1679"/>
            </a:xfrm>
          </p:grpSpPr>
          <p:sp>
            <p:nvSpPr>
              <p:cNvPr id="117772" name="Oval 6"/>
              <p:cNvSpPr>
                <a:spLocks noChangeArrowheads="1"/>
              </p:cNvSpPr>
              <p:nvPr/>
            </p:nvSpPr>
            <p:spPr bwMode="auto">
              <a:xfrm>
                <a:off x="873" y="148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7773" name="Line 7"/>
              <p:cNvSpPr>
                <a:spLocks noChangeShapeType="1"/>
              </p:cNvSpPr>
              <p:nvPr/>
            </p:nvSpPr>
            <p:spPr bwMode="auto">
              <a:xfrm>
                <a:off x="873" y="234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774" name="Line 8"/>
              <p:cNvSpPr>
                <a:spLocks noChangeShapeType="1"/>
              </p:cNvSpPr>
              <p:nvPr/>
            </p:nvSpPr>
            <p:spPr bwMode="auto">
              <a:xfrm flipV="1">
                <a:off x="1737" y="234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7769" name="Text Box 9"/>
            <p:cNvSpPr txBox="1">
              <a:spLocks noChangeArrowheads="1"/>
            </p:cNvSpPr>
            <p:nvPr/>
          </p:nvSpPr>
          <p:spPr bwMode="auto">
            <a:xfrm>
              <a:off x="1698" y="1769"/>
              <a:ext cx="178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   </a:t>
              </a:r>
            </a:p>
          </p:txBody>
        </p:sp>
        <p:sp>
          <p:nvSpPr>
            <p:cNvPr id="117770" name="Text Box 10"/>
            <p:cNvSpPr txBox="1">
              <a:spLocks noChangeArrowheads="1"/>
            </p:cNvSpPr>
            <p:nvPr/>
          </p:nvSpPr>
          <p:spPr bwMode="auto">
            <a:xfrm>
              <a:off x="964" y="2429"/>
              <a:ext cx="863"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O ?</a:t>
              </a:r>
            </a:p>
          </p:txBody>
        </p:sp>
        <p:sp>
          <p:nvSpPr>
            <p:cNvPr id="117771" name="Text Box 11"/>
            <p:cNvSpPr txBox="1">
              <a:spLocks noChangeArrowheads="1"/>
            </p:cNvSpPr>
            <p:nvPr/>
          </p:nvSpPr>
          <p:spPr bwMode="auto">
            <a:xfrm>
              <a:off x="1928" y="2518"/>
              <a:ext cx="1911"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  </a:t>
              </a:r>
            </a:p>
          </p:txBody>
        </p:sp>
      </p:grpSp>
      <p:sp>
        <p:nvSpPr>
          <p:cNvPr id="118796" name="Text Box 12"/>
          <p:cNvSpPr txBox="1">
            <a:spLocks noChangeArrowheads="1"/>
          </p:cNvSpPr>
          <p:nvPr/>
        </p:nvSpPr>
        <p:spPr bwMode="auto">
          <a:xfrm>
            <a:off x="5791200" y="4524375"/>
            <a:ext cx="28987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dirty="0">
                <a:effectLst>
                  <a:outerShdw blurRad="38100" dist="38100" dir="2700000" algn="tl">
                    <a:srgbClr val="000000"/>
                  </a:outerShdw>
                </a:effectLst>
                <a:latin typeface="Arial" charset="0"/>
              </a:rPr>
              <a:t>O = V  /  A</a:t>
            </a:r>
          </a:p>
          <a:p>
            <a:pPr>
              <a:buClrTx/>
              <a:buSzPct val="70000"/>
              <a:buFontTx/>
              <a:buNone/>
              <a:defRPr/>
            </a:pPr>
            <a:endParaRPr lang="en-US" altLang="en-US" sz="3600" b="1" dirty="0">
              <a:effectLst>
                <a:outerShdw blurRad="38100" dist="38100" dir="2700000" algn="tl">
                  <a:srgbClr val="000000"/>
                </a:outerShdw>
              </a:effectLst>
              <a:latin typeface="Arial" charset="0"/>
            </a:endParaRPr>
          </a:p>
        </p:txBody>
      </p:sp>
      <p:sp>
        <p:nvSpPr>
          <p:cNvPr id="118797" name="Text Box 13"/>
          <p:cNvSpPr txBox="1">
            <a:spLocks noChangeArrowheads="1"/>
          </p:cNvSpPr>
          <p:nvPr/>
        </p:nvSpPr>
        <p:spPr bwMode="auto">
          <a:xfrm>
            <a:off x="4965700" y="2334956"/>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are you looking For?</a:t>
            </a:r>
          </a:p>
        </p:txBody>
      </p:sp>
      <p:sp>
        <p:nvSpPr>
          <p:cNvPr id="15"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43915446-5B05-8CAC-FC43-4CDEC284A976}"/>
              </a:ext>
            </a:extLst>
          </p:cNvPr>
          <p:cNvSpPr>
            <a:spLocks noGrp="1"/>
          </p:cNvSpPr>
          <p:nvPr>
            <p:ph type="sldNum" idx="10"/>
          </p:nvPr>
        </p:nvSpPr>
        <p:spPr/>
        <p:txBody>
          <a:bodyPr/>
          <a:lstStyle/>
          <a:p>
            <a:pPr>
              <a:defRPr/>
            </a:pPr>
            <a:fld id="{348A005E-3BB3-4E43-9CF9-9AA9B17F6590}" type="slidenum">
              <a:rPr lang="en-US" altLang="en-US" smtClean="0"/>
              <a:pPr>
                <a:defRPr/>
              </a:pPr>
              <a:t>123</a:t>
            </a:fld>
            <a:endParaRPr lang="en-US" altLang="en-US"/>
          </a:p>
        </p:txBody>
      </p:sp>
    </p:spTree>
    <p:extLst>
      <p:ext uri="{BB962C8B-B14F-4D97-AF65-F5344CB8AC3E}">
        <p14:creationId xmlns:p14="http://schemas.microsoft.com/office/powerpoint/2010/main" val="30123779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2"/>
          <p:cNvSpPr txBox="1">
            <a:spLocks noChangeArrowheads="1"/>
          </p:cNvSpPr>
          <p:nvPr/>
        </p:nvSpPr>
        <p:spPr bwMode="auto">
          <a:xfrm>
            <a:off x="8305800" y="6285186"/>
            <a:ext cx="6858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AAA6A444-C1B3-4ED3-9DF5-4912EDDAF720}" type="slidenum">
              <a:rPr lang="en-US" altLang="en-US" sz="1200">
                <a:solidFill>
                  <a:srgbClr val="FFFFFF"/>
                </a:solidFill>
                <a:latin typeface="Arial" charset="0"/>
              </a:rPr>
              <a:pPr eaLnBrk="1" hangingPunct="1">
                <a:buClrTx/>
                <a:buFontTx/>
                <a:buNone/>
              </a:pPr>
              <a:t>124</a:t>
            </a:fld>
            <a:endParaRPr lang="en-US" altLang="en-US" sz="1200">
              <a:solidFill>
                <a:srgbClr val="FFFFFF"/>
              </a:solidFill>
              <a:latin typeface="Arial" charset="0"/>
            </a:endParaRPr>
          </a:p>
        </p:txBody>
      </p:sp>
      <p:sp>
        <p:nvSpPr>
          <p:cNvPr id="119811" name="Text Box 3"/>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T5D06 - What is the resistance of a circuit that draws </a:t>
            </a:r>
            <a:r>
              <a:rPr lang="en-US" altLang="en-US" sz="3600" b="1" dirty="0">
                <a:solidFill>
                  <a:srgbClr val="FFC000"/>
                </a:solidFill>
                <a:effectLst>
                  <a:outerShdw blurRad="38100" dist="38100" dir="2700000" algn="tl">
                    <a:srgbClr val="000000">
                      <a:alpha val="43137"/>
                    </a:srgbClr>
                  </a:outerShdw>
                </a:effectLst>
                <a:latin typeface="Impact" panose="020B0806030902050204" pitchFamily="34" charset="0"/>
                <a:ea typeface="+mj-ea"/>
                <a:cs typeface="+mj-cs"/>
              </a:rPr>
              <a:t>4 amperes </a:t>
            </a:r>
            <a:r>
              <a:rPr lang="en-US" altLang="en-US" sz="3100" dirty="0">
                <a:solidFill>
                  <a:schemeClr val="bg1">
                    <a:lumMod val="95000"/>
                    <a:lumOff val="5000"/>
                  </a:schemeClr>
                </a:solidFill>
                <a:latin typeface="Impact" panose="020B0806030902050204" pitchFamily="34" charset="0"/>
                <a:ea typeface="+mj-ea"/>
                <a:cs typeface="+mj-cs"/>
              </a:rPr>
              <a:t>from a </a:t>
            </a:r>
            <a:r>
              <a:rPr lang="en-US" altLang="en-US" sz="3600" b="1" dirty="0">
                <a:solidFill>
                  <a:srgbClr val="FFC000"/>
                </a:solidFill>
                <a:effectLst>
                  <a:outerShdw blurRad="38100" dist="38100" dir="2700000" algn="tl">
                    <a:srgbClr val="000000">
                      <a:alpha val="43137"/>
                    </a:srgbClr>
                  </a:outerShdw>
                </a:effectLst>
                <a:latin typeface="Impact" panose="020B0806030902050204" pitchFamily="34" charset="0"/>
                <a:ea typeface="+mj-ea"/>
                <a:cs typeface="+mj-cs"/>
              </a:rPr>
              <a:t>12-volt</a:t>
            </a:r>
            <a:r>
              <a:rPr lang="en-US" altLang="en-US" sz="3100" dirty="0">
                <a:solidFill>
                  <a:schemeClr val="bg1">
                    <a:lumMod val="95000"/>
                    <a:lumOff val="5000"/>
                  </a:schemeClr>
                </a:solidFill>
                <a:latin typeface="Impact" panose="020B0806030902050204" pitchFamily="34" charset="0"/>
                <a:ea typeface="+mj-ea"/>
                <a:cs typeface="+mj-cs"/>
              </a:rPr>
              <a:t> source?</a:t>
            </a:r>
          </a:p>
        </p:txBody>
      </p:sp>
      <p:grpSp>
        <p:nvGrpSpPr>
          <p:cNvPr id="118789" name="Group 4"/>
          <p:cNvGrpSpPr>
            <a:grpSpLocks/>
          </p:cNvGrpSpPr>
          <p:nvPr/>
        </p:nvGrpSpPr>
        <p:grpSpPr bwMode="auto">
          <a:xfrm>
            <a:off x="1385888" y="2351088"/>
            <a:ext cx="4708525" cy="2665412"/>
            <a:chOff x="873" y="1481"/>
            <a:chExt cx="2966" cy="1679"/>
          </a:xfrm>
        </p:grpSpPr>
        <p:grpSp>
          <p:nvGrpSpPr>
            <p:cNvPr id="118792" name="Group 5"/>
            <p:cNvGrpSpPr>
              <a:grpSpLocks/>
            </p:cNvGrpSpPr>
            <p:nvPr/>
          </p:nvGrpSpPr>
          <p:grpSpPr bwMode="auto">
            <a:xfrm>
              <a:off x="873" y="1481"/>
              <a:ext cx="1727" cy="1679"/>
              <a:chOff x="873" y="1481"/>
              <a:chExt cx="1727" cy="1679"/>
            </a:xfrm>
          </p:grpSpPr>
          <p:sp>
            <p:nvSpPr>
              <p:cNvPr id="118796" name="Oval 6"/>
              <p:cNvSpPr>
                <a:spLocks noChangeArrowheads="1"/>
              </p:cNvSpPr>
              <p:nvPr/>
            </p:nvSpPr>
            <p:spPr bwMode="auto">
              <a:xfrm>
                <a:off x="873" y="148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8797" name="Line 7"/>
              <p:cNvSpPr>
                <a:spLocks noChangeShapeType="1"/>
              </p:cNvSpPr>
              <p:nvPr/>
            </p:nvSpPr>
            <p:spPr bwMode="auto">
              <a:xfrm>
                <a:off x="873" y="234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798" name="Line 8"/>
              <p:cNvSpPr>
                <a:spLocks noChangeShapeType="1"/>
              </p:cNvSpPr>
              <p:nvPr/>
            </p:nvSpPr>
            <p:spPr bwMode="auto">
              <a:xfrm flipV="1">
                <a:off x="1737" y="234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8793" name="Text Box 9"/>
            <p:cNvSpPr txBox="1">
              <a:spLocks noChangeArrowheads="1"/>
            </p:cNvSpPr>
            <p:nvPr/>
          </p:nvSpPr>
          <p:spPr bwMode="auto">
            <a:xfrm>
              <a:off x="1008" y="1769"/>
              <a:ext cx="178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  12 Volts </a:t>
              </a:r>
            </a:p>
          </p:txBody>
        </p:sp>
        <p:sp>
          <p:nvSpPr>
            <p:cNvPr id="118794" name="Text Box 10"/>
            <p:cNvSpPr txBox="1">
              <a:spLocks noChangeArrowheads="1"/>
            </p:cNvSpPr>
            <p:nvPr/>
          </p:nvSpPr>
          <p:spPr bwMode="auto">
            <a:xfrm>
              <a:off x="964" y="2429"/>
              <a:ext cx="863"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O ?</a:t>
              </a:r>
            </a:p>
          </p:txBody>
        </p:sp>
        <p:sp>
          <p:nvSpPr>
            <p:cNvPr id="118795" name="Text Box 11"/>
            <p:cNvSpPr txBox="1">
              <a:spLocks noChangeArrowheads="1"/>
            </p:cNvSpPr>
            <p:nvPr/>
          </p:nvSpPr>
          <p:spPr bwMode="auto">
            <a:xfrm>
              <a:off x="1928" y="2518"/>
              <a:ext cx="1911"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  4 Amps</a:t>
              </a:r>
            </a:p>
          </p:txBody>
        </p:sp>
      </p:grpSp>
      <p:sp>
        <p:nvSpPr>
          <p:cNvPr id="119820" name="Text Box 12"/>
          <p:cNvSpPr txBox="1">
            <a:spLocks noChangeArrowheads="1"/>
          </p:cNvSpPr>
          <p:nvPr/>
        </p:nvSpPr>
        <p:spPr bwMode="auto">
          <a:xfrm>
            <a:off x="5791200" y="4524375"/>
            <a:ext cx="28987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dirty="0">
                <a:effectLst>
                  <a:outerShdw blurRad="38100" dist="38100" dir="2700000" algn="tl">
                    <a:srgbClr val="000000"/>
                  </a:outerShdw>
                </a:effectLst>
                <a:latin typeface="Arial" charset="0"/>
              </a:rPr>
              <a:t>O = V  /  A</a:t>
            </a:r>
          </a:p>
          <a:p>
            <a:pPr>
              <a:buClrTx/>
              <a:buSzPct val="70000"/>
              <a:buFontTx/>
              <a:buNone/>
              <a:defRPr/>
            </a:pPr>
            <a:endParaRPr lang="en-US" altLang="en-US" sz="3600" b="1" dirty="0">
              <a:effectLst>
                <a:outerShdw blurRad="38100" dist="38100" dir="2700000" algn="tl">
                  <a:srgbClr val="000000"/>
                </a:outerShdw>
              </a:effectLst>
              <a:latin typeface="Arial" charset="0"/>
            </a:endParaRPr>
          </a:p>
        </p:txBody>
      </p:sp>
      <p:sp>
        <p:nvSpPr>
          <p:cNvPr id="119821" name="Text Box 13"/>
          <p:cNvSpPr txBox="1">
            <a:spLocks noChangeArrowheads="1"/>
          </p:cNvSpPr>
          <p:nvPr/>
        </p:nvSpPr>
        <p:spPr bwMode="auto">
          <a:xfrm>
            <a:off x="4953000" y="23622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info do you have?</a:t>
            </a:r>
          </a:p>
        </p:txBody>
      </p:sp>
      <p:sp>
        <p:nvSpPr>
          <p:cNvPr id="15"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60A76ACD-EFB3-243C-5F64-F7DACB43B033}"/>
              </a:ext>
            </a:extLst>
          </p:cNvPr>
          <p:cNvSpPr>
            <a:spLocks noGrp="1"/>
          </p:cNvSpPr>
          <p:nvPr>
            <p:ph type="sldNum" idx="10"/>
          </p:nvPr>
        </p:nvSpPr>
        <p:spPr/>
        <p:txBody>
          <a:bodyPr/>
          <a:lstStyle/>
          <a:p>
            <a:pPr>
              <a:defRPr/>
            </a:pPr>
            <a:fld id="{348A005E-3BB3-4E43-9CF9-9AA9B17F6590}" type="slidenum">
              <a:rPr lang="en-US" altLang="en-US" smtClean="0"/>
              <a:pPr>
                <a:defRPr/>
              </a:pPr>
              <a:t>124</a:t>
            </a:fld>
            <a:endParaRPr lang="en-US" altLang="en-US"/>
          </a:p>
        </p:txBody>
      </p:sp>
    </p:spTree>
    <p:extLst>
      <p:ext uri="{BB962C8B-B14F-4D97-AF65-F5344CB8AC3E}">
        <p14:creationId xmlns:p14="http://schemas.microsoft.com/office/powerpoint/2010/main" val="23264754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2"/>
          <p:cNvSpPr txBox="1">
            <a:spLocks noChangeArrowheads="1"/>
          </p:cNvSpPr>
          <p:nvPr/>
        </p:nvSpPr>
        <p:spPr bwMode="auto">
          <a:xfrm>
            <a:off x="8351838" y="6248400"/>
            <a:ext cx="609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93BB26AC-A655-4726-B435-09B366D40B8C}" type="slidenum">
              <a:rPr lang="en-US" altLang="en-US" sz="1200">
                <a:solidFill>
                  <a:srgbClr val="FFFFFF"/>
                </a:solidFill>
                <a:latin typeface="Arial" charset="0"/>
              </a:rPr>
              <a:pPr eaLnBrk="1" hangingPunct="1">
                <a:buClrTx/>
                <a:buFontTx/>
                <a:buNone/>
              </a:pPr>
              <a:t>125</a:t>
            </a:fld>
            <a:endParaRPr lang="en-US" altLang="en-US" sz="1200">
              <a:solidFill>
                <a:srgbClr val="FFFFFF"/>
              </a:solidFill>
              <a:latin typeface="Arial" charset="0"/>
            </a:endParaRPr>
          </a:p>
        </p:txBody>
      </p:sp>
      <p:sp>
        <p:nvSpPr>
          <p:cNvPr id="120835" name="Text Box 3"/>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T5D06 - What is the resistance of a circuit that draws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4 amperes </a:t>
            </a:r>
            <a:r>
              <a:rPr lang="en-US" altLang="en-US" sz="3100" dirty="0">
                <a:solidFill>
                  <a:schemeClr val="bg1">
                    <a:lumMod val="95000"/>
                    <a:lumOff val="5000"/>
                  </a:schemeClr>
                </a:solidFill>
                <a:latin typeface="Impact" panose="020B0806030902050204" pitchFamily="34" charset="0"/>
                <a:ea typeface="+mj-ea"/>
                <a:cs typeface="+mj-cs"/>
              </a:rPr>
              <a:t>from a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12-volt</a:t>
            </a:r>
            <a:r>
              <a:rPr lang="en-US" altLang="en-US" sz="3100" dirty="0">
                <a:solidFill>
                  <a:schemeClr val="bg1">
                    <a:lumMod val="95000"/>
                    <a:lumOff val="5000"/>
                  </a:schemeClr>
                </a:solidFill>
                <a:latin typeface="Impact" panose="020B0806030902050204" pitchFamily="34" charset="0"/>
                <a:ea typeface="+mj-ea"/>
                <a:cs typeface="+mj-cs"/>
              </a:rPr>
              <a:t> source?</a:t>
            </a:r>
          </a:p>
        </p:txBody>
      </p:sp>
      <p:grpSp>
        <p:nvGrpSpPr>
          <p:cNvPr id="119813" name="Group 4"/>
          <p:cNvGrpSpPr>
            <a:grpSpLocks/>
          </p:cNvGrpSpPr>
          <p:nvPr/>
        </p:nvGrpSpPr>
        <p:grpSpPr bwMode="auto">
          <a:xfrm>
            <a:off x="1385888" y="2351088"/>
            <a:ext cx="2955925" cy="2665412"/>
            <a:chOff x="873" y="1481"/>
            <a:chExt cx="1862" cy="1679"/>
          </a:xfrm>
        </p:grpSpPr>
        <p:grpSp>
          <p:nvGrpSpPr>
            <p:cNvPr id="119816" name="Group 5"/>
            <p:cNvGrpSpPr>
              <a:grpSpLocks/>
            </p:cNvGrpSpPr>
            <p:nvPr/>
          </p:nvGrpSpPr>
          <p:grpSpPr bwMode="auto">
            <a:xfrm>
              <a:off x="873" y="1481"/>
              <a:ext cx="1727" cy="1679"/>
              <a:chOff x="873" y="1481"/>
              <a:chExt cx="1727" cy="1679"/>
            </a:xfrm>
          </p:grpSpPr>
          <p:sp>
            <p:nvSpPr>
              <p:cNvPr id="119820" name="Oval 6"/>
              <p:cNvSpPr>
                <a:spLocks noChangeArrowheads="1"/>
              </p:cNvSpPr>
              <p:nvPr/>
            </p:nvSpPr>
            <p:spPr bwMode="auto">
              <a:xfrm>
                <a:off x="873" y="148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9821" name="Line 7"/>
              <p:cNvSpPr>
                <a:spLocks noChangeShapeType="1"/>
              </p:cNvSpPr>
              <p:nvPr/>
            </p:nvSpPr>
            <p:spPr bwMode="auto">
              <a:xfrm>
                <a:off x="873" y="234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822" name="Line 8"/>
              <p:cNvSpPr>
                <a:spLocks noChangeShapeType="1"/>
              </p:cNvSpPr>
              <p:nvPr/>
            </p:nvSpPr>
            <p:spPr bwMode="auto">
              <a:xfrm flipV="1">
                <a:off x="1737" y="234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9817" name="Text Box 9"/>
            <p:cNvSpPr txBox="1">
              <a:spLocks noChangeArrowheads="1"/>
            </p:cNvSpPr>
            <p:nvPr/>
          </p:nvSpPr>
          <p:spPr bwMode="auto">
            <a:xfrm>
              <a:off x="1413" y="1769"/>
              <a:ext cx="100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12 V</a:t>
              </a:r>
            </a:p>
          </p:txBody>
        </p:sp>
        <p:sp>
          <p:nvSpPr>
            <p:cNvPr id="119818" name="Text Box 10"/>
            <p:cNvSpPr txBox="1">
              <a:spLocks noChangeArrowheads="1"/>
            </p:cNvSpPr>
            <p:nvPr/>
          </p:nvSpPr>
          <p:spPr bwMode="auto">
            <a:xfrm>
              <a:off x="1305" y="2489"/>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O</a:t>
              </a:r>
            </a:p>
          </p:txBody>
        </p:sp>
        <p:sp>
          <p:nvSpPr>
            <p:cNvPr id="119819" name="Text Box 11"/>
            <p:cNvSpPr txBox="1">
              <a:spLocks noChangeArrowheads="1"/>
            </p:cNvSpPr>
            <p:nvPr/>
          </p:nvSpPr>
          <p:spPr bwMode="auto">
            <a:xfrm>
              <a:off x="1929" y="2489"/>
              <a:ext cx="80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4 A</a:t>
              </a:r>
            </a:p>
          </p:txBody>
        </p:sp>
      </p:grpSp>
      <p:sp>
        <p:nvSpPr>
          <p:cNvPr id="120844" name="Text Box 12"/>
          <p:cNvSpPr txBox="1">
            <a:spLocks noChangeArrowheads="1"/>
          </p:cNvSpPr>
          <p:nvPr/>
        </p:nvSpPr>
        <p:spPr bwMode="auto">
          <a:xfrm>
            <a:off x="4721225" y="3009900"/>
            <a:ext cx="3630613"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a:effectLst>
                  <a:outerShdw blurRad="38100" dist="38100" dir="2700000" algn="tl">
                    <a:srgbClr val="000000"/>
                  </a:outerShdw>
                </a:effectLst>
                <a:latin typeface="Arial" charset="0"/>
              </a:rPr>
              <a:t>O = V  /  A</a:t>
            </a:r>
          </a:p>
          <a:p>
            <a:pPr>
              <a:buClrTx/>
              <a:buSzPct val="70000"/>
              <a:buFontTx/>
              <a:buNone/>
              <a:defRPr/>
            </a:pPr>
            <a:endParaRPr lang="en-US" altLang="en-US" sz="2800" b="1">
              <a:effectLst>
                <a:outerShdw blurRad="38100" dist="38100" dir="2700000" algn="tl">
                  <a:srgbClr val="000000"/>
                </a:outerShdw>
              </a:effectLst>
              <a:latin typeface="Arial" charset="0"/>
            </a:endParaRPr>
          </a:p>
          <a:p>
            <a:pPr>
              <a:buClrTx/>
              <a:buSzPct val="70000"/>
              <a:buFontTx/>
              <a:buNone/>
              <a:defRPr/>
            </a:pPr>
            <a:r>
              <a:rPr lang="en-US" altLang="en-US" sz="2800" b="1">
                <a:effectLst>
                  <a:outerShdw blurRad="38100" dist="38100" dir="2700000" algn="tl">
                    <a:srgbClr val="000000"/>
                  </a:outerShdw>
                </a:effectLst>
                <a:latin typeface="Arial" charset="0"/>
              </a:rPr>
              <a:t>O = 12 V  /  4 A = </a:t>
            </a:r>
            <a:r>
              <a:rPr lang="en-US" altLang="en-US" sz="2800" b="1">
                <a:solidFill>
                  <a:srgbClr val="FFFF00"/>
                </a:solidFill>
                <a:effectLst>
                  <a:outerShdw blurRad="38100" dist="38100" dir="2700000" algn="tl">
                    <a:srgbClr val="000000"/>
                  </a:outerShdw>
                </a:effectLst>
                <a:latin typeface="Arial" charset="0"/>
              </a:rPr>
              <a:t>3 </a:t>
            </a:r>
            <a:r>
              <a:rPr lang="el-GR" altLang="en-US" sz="2800" b="1">
                <a:solidFill>
                  <a:srgbClr val="FFFF00"/>
                </a:solidFill>
                <a:effectLst>
                  <a:outerShdw blurRad="38100" dist="38100" dir="2700000" algn="tl">
                    <a:srgbClr val="000000"/>
                  </a:outerShdw>
                </a:effectLst>
                <a:latin typeface="Arial" charset="0"/>
              </a:rPr>
              <a:t>Ω</a:t>
            </a:r>
          </a:p>
        </p:txBody>
      </p:sp>
      <p:pic>
        <p:nvPicPr>
          <p:cNvPr id="12084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0000">
            <a:off x="136525" y="4073525"/>
            <a:ext cx="2732088" cy="1892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80B22FAA-ED85-0B76-B8E6-6B3509B08D20}"/>
              </a:ext>
            </a:extLst>
          </p:cNvPr>
          <p:cNvSpPr>
            <a:spLocks noGrp="1"/>
          </p:cNvSpPr>
          <p:nvPr>
            <p:ph type="sldNum" idx="10"/>
          </p:nvPr>
        </p:nvSpPr>
        <p:spPr/>
        <p:txBody>
          <a:bodyPr/>
          <a:lstStyle/>
          <a:p>
            <a:pPr>
              <a:defRPr/>
            </a:pPr>
            <a:fld id="{348A005E-3BB3-4E43-9CF9-9AA9B17F6590}" type="slidenum">
              <a:rPr lang="en-US" altLang="en-US" smtClean="0"/>
              <a:pPr>
                <a:defRPr/>
              </a:pPr>
              <a:t>125</a:t>
            </a:fld>
            <a:endParaRPr lang="en-US" altLang="en-US"/>
          </a:p>
        </p:txBody>
      </p:sp>
    </p:spTree>
    <p:extLst>
      <p:ext uri="{BB962C8B-B14F-4D97-AF65-F5344CB8AC3E}">
        <p14:creationId xmlns:p14="http://schemas.microsoft.com/office/powerpoint/2010/main" val="97381089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120845"/>
                                        </p:tgtEl>
                                        <p:attrNameLst>
                                          <p:attrName>style.visibility</p:attrName>
                                        </p:attrNameLst>
                                      </p:cBhvr>
                                      <p:to>
                                        <p:strVal val="visible"/>
                                      </p:to>
                                    </p:set>
                                    <p:anim calcmode="lin" valueType="num">
                                      <p:cBhvr>
                                        <p:cTn id="7" dur="1000" fill="hold"/>
                                        <p:tgtEl>
                                          <p:spTgt spid="120845"/>
                                        </p:tgtEl>
                                        <p:attrNameLst>
                                          <p:attrName>ppt_x</p:attrName>
                                        </p:attrNameLst>
                                      </p:cBhvr>
                                      <p:tavLst>
                                        <p:tav tm="100000">
                                          <p:val>
                                            <p:strVal val="#ppt_x"/>
                                          </p:val>
                                        </p:tav>
                                        <p:tav>
                                          <p:val>
                                            <p:strVal val="#ppt_x"/>
                                          </p:val>
                                        </p:tav>
                                      </p:tavLst>
                                    </p:anim>
                                    <p:anim calcmode="lin" valueType="num">
                                      <p:cBhvr>
                                        <p:cTn id="8" dur="1000" fill="hold"/>
                                        <p:tgtEl>
                                          <p:spTgt spid="120845"/>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T5D06 - What is the resistance of a circuit that draws 4 amperes from a 12-volt source?</a:t>
            </a:r>
          </a:p>
        </p:txBody>
      </p:sp>
      <p:sp>
        <p:nvSpPr>
          <p:cNvPr id="120837"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1884A1A2-2117-4D02-B108-BC8D63AEF1A7}" type="slidenum">
              <a:rPr lang="en-US" altLang="en-US" sz="1200">
                <a:solidFill>
                  <a:srgbClr val="FFFFFF"/>
                </a:solidFill>
                <a:latin typeface="Arial" charset="0"/>
              </a:rPr>
              <a:pPr algn="r" eaLnBrk="1" hangingPunct="1">
                <a:buClrTx/>
                <a:buFontTx/>
                <a:buNone/>
              </a:pPr>
              <a:t>126</a:t>
            </a:fld>
            <a:endParaRPr lang="en-US" altLang="en-US" sz="1200">
              <a:solidFill>
                <a:srgbClr val="FFFFFF"/>
              </a:solidFill>
              <a:latin typeface="Arial" charset="0"/>
            </a:endParaRPr>
          </a:p>
        </p:txBody>
      </p:sp>
      <p:sp>
        <p:nvSpPr>
          <p:cNvPr id="6"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3600" b="1" i="1" dirty="0">
                <a:solidFill>
                  <a:srgbClr val="FFC000"/>
                </a:solidFill>
                <a:latin typeface="Eurostile" pitchFamily="34" charset="0"/>
                <a:cs typeface="+mn-cs"/>
              </a:rPr>
              <a:t>A.	3 ohms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16 ohms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C.	48 ohms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8 Ohms</a:t>
            </a:r>
          </a:p>
        </p:txBody>
      </p:sp>
      <p:sp>
        <p:nvSpPr>
          <p:cNvPr id="7"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6A6ACAC1-98B4-C050-2394-CA66AD6CA5B5}"/>
              </a:ext>
            </a:extLst>
          </p:cNvPr>
          <p:cNvSpPr>
            <a:spLocks noGrp="1"/>
          </p:cNvSpPr>
          <p:nvPr>
            <p:ph type="sldNum" idx="10"/>
          </p:nvPr>
        </p:nvSpPr>
        <p:spPr/>
        <p:txBody>
          <a:bodyPr/>
          <a:lstStyle/>
          <a:p>
            <a:pPr>
              <a:defRPr/>
            </a:pPr>
            <a:fld id="{348A005E-3BB3-4E43-9CF9-9AA9B17F6590}" type="slidenum">
              <a:rPr lang="en-US" altLang="en-US" smtClean="0"/>
              <a:pPr>
                <a:defRPr/>
              </a:pPr>
              <a:t>126</a:t>
            </a:fld>
            <a:endParaRPr lang="en-US" altLang="en-US"/>
          </a:p>
        </p:txBody>
      </p:sp>
    </p:spTree>
    <p:extLst>
      <p:ext uri="{BB962C8B-B14F-4D97-AF65-F5344CB8AC3E}">
        <p14:creationId xmlns:p14="http://schemas.microsoft.com/office/powerpoint/2010/main" val="17700240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T5D07 - What is the current in a circuit with an applied voltage of 120 volts and a resistance of </a:t>
            </a:r>
          </a:p>
          <a:p>
            <a:pPr algn="ct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80 ohms?</a:t>
            </a:r>
          </a:p>
        </p:txBody>
      </p:sp>
      <p:sp>
        <p:nvSpPr>
          <p:cNvPr id="122882"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9600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200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C.	0.667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1.5 amperes</a:t>
            </a:r>
          </a:p>
        </p:txBody>
      </p:sp>
      <p:sp>
        <p:nvSpPr>
          <p:cNvPr id="121861"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0234820A-F8AE-446A-8299-7D1352E2AD7F}" type="slidenum">
              <a:rPr lang="en-US" altLang="en-US" sz="1200">
                <a:solidFill>
                  <a:srgbClr val="FFFFFF"/>
                </a:solidFill>
                <a:latin typeface="Arial" charset="0"/>
              </a:rPr>
              <a:pPr algn="r" eaLnBrk="1" hangingPunct="1">
                <a:buClrTx/>
                <a:buFontTx/>
                <a:buNone/>
              </a:pPr>
              <a:t>127</a:t>
            </a:fld>
            <a:endParaRPr lang="en-US" altLang="en-US" sz="1200">
              <a:solidFill>
                <a:srgbClr val="FFFFFF"/>
              </a:solidFill>
              <a:latin typeface="Arial" charset="0"/>
            </a:endParaRPr>
          </a:p>
        </p:txBody>
      </p:sp>
      <p:sp>
        <p:nvSpPr>
          <p:cNvPr id="6"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05F754F4-E3A7-94EE-1C18-B723A5B0F2EE}"/>
              </a:ext>
            </a:extLst>
          </p:cNvPr>
          <p:cNvSpPr>
            <a:spLocks noGrp="1"/>
          </p:cNvSpPr>
          <p:nvPr>
            <p:ph type="sldNum" idx="10"/>
          </p:nvPr>
        </p:nvSpPr>
        <p:spPr/>
        <p:txBody>
          <a:bodyPr/>
          <a:lstStyle/>
          <a:p>
            <a:pPr>
              <a:defRPr/>
            </a:pPr>
            <a:fld id="{348A005E-3BB3-4E43-9CF9-9AA9B17F6590}" type="slidenum">
              <a:rPr lang="en-US" altLang="en-US" smtClean="0"/>
              <a:pPr>
                <a:defRPr/>
              </a:pPr>
              <a:t>127</a:t>
            </a:fld>
            <a:endParaRPr lang="en-US" altLang="en-US"/>
          </a:p>
        </p:txBody>
      </p:sp>
    </p:spTree>
    <p:extLst>
      <p:ext uri="{BB962C8B-B14F-4D97-AF65-F5344CB8AC3E}">
        <p14:creationId xmlns:p14="http://schemas.microsoft.com/office/powerpoint/2010/main" val="35688362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2"/>
          <p:cNvSpPr txBox="1">
            <a:spLocks noChangeArrowheads="1"/>
          </p:cNvSpPr>
          <p:nvPr/>
        </p:nvSpPr>
        <p:spPr bwMode="auto">
          <a:xfrm>
            <a:off x="8382000" y="6248400"/>
            <a:ext cx="53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3BCE78B9-8785-46DA-998B-79EEC8BF821C}" type="slidenum">
              <a:rPr lang="en-US" altLang="en-US" sz="1200">
                <a:solidFill>
                  <a:srgbClr val="FFFFFF"/>
                </a:solidFill>
                <a:latin typeface="Arial" charset="0"/>
              </a:rPr>
              <a:pPr eaLnBrk="1" hangingPunct="1">
                <a:buClrTx/>
                <a:buFontTx/>
                <a:buNone/>
              </a:pPr>
              <a:t>128</a:t>
            </a:fld>
            <a:endParaRPr lang="en-US" altLang="en-US" sz="1200">
              <a:solidFill>
                <a:srgbClr val="FFFFFF"/>
              </a:solidFill>
              <a:latin typeface="Arial" charset="0"/>
            </a:endParaRPr>
          </a:p>
        </p:txBody>
      </p:sp>
      <p:grpSp>
        <p:nvGrpSpPr>
          <p:cNvPr id="122884" name="Group 3"/>
          <p:cNvGrpSpPr>
            <a:grpSpLocks/>
          </p:cNvGrpSpPr>
          <p:nvPr/>
        </p:nvGrpSpPr>
        <p:grpSpPr bwMode="auto">
          <a:xfrm>
            <a:off x="1389063" y="2322513"/>
            <a:ext cx="2741612" cy="2665412"/>
            <a:chOff x="875" y="1463"/>
            <a:chExt cx="1727" cy="1679"/>
          </a:xfrm>
        </p:grpSpPr>
        <p:sp>
          <p:nvSpPr>
            <p:cNvPr id="122891" name="Oval 4"/>
            <p:cNvSpPr>
              <a:spLocks noChangeArrowheads="1"/>
            </p:cNvSpPr>
            <p:nvPr/>
          </p:nvSpPr>
          <p:spPr bwMode="auto">
            <a:xfrm>
              <a:off x="875" y="1463"/>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22892" name="Line 5"/>
            <p:cNvSpPr>
              <a:spLocks noChangeShapeType="1"/>
            </p:cNvSpPr>
            <p:nvPr/>
          </p:nvSpPr>
          <p:spPr bwMode="auto">
            <a:xfrm>
              <a:off x="875" y="2327"/>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893" name="Line 6"/>
            <p:cNvSpPr>
              <a:spLocks noChangeShapeType="1"/>
            </p:cNvSpPr>
            <p:nvPr/>
          </p:nvSpPr>
          <p:spPr bwMode="auto">
            <a:xfrm flipV="1">
              <a:off x="1739" y="2326"/>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22885" name="Text Box 7"/>
          <p:cNvSpPr txBox="1">
            <a:spLocks noChangeArrowheads="1"/>
          </p:cNvSpPr>
          <p:nvPr/>
        </p:nvSpPr>
        <p:spPr bwMode="auto">
          <a:xfrm>
            <a:off x="1804988" y="2779713"/>
            <a:ext cx="2157412"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V</a:t>
            </a:r>
          </a:p>
        </p:txBody>
      </p:sp>
      <p:sp>
        <p:nvSpPr>
          <p:cNvPr id="122886" name="Text Box 8"/>
          <p:cNvSpPr txBox="1">
            <a:spLocks noChangeArrowheads="1"/>
          </p:cNvSpPr>
          <p:nvPr/>
        </p:nvSpPr>
        <p:spPr bwMode="auto">
          <a:xfrm>
            <a:off x="609600" y="3900488"/>
            <a:ext cx="25908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 </a:t>
            </a:r>
          </a:p>
        </p:txBody>
      </p:sp>
      <p:sp>
        <p:nvSpPr>
          <p:cNvPr id="122887" name="Text Box 9"/>
          <p:cNvSpPr txBox="1">
            <a:spLocks noChangeArrowheads="1"/>
          </p:cNvSpPr>
          <p:nvPr/>
        </p:nvSpPr>
        <p:spPr bwMode="auto">
          <a:xfrm>
            <a:off x="2874963" y="3827463"/>
            <a:ext cx="12573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A ?</a:t>
            </a:r>
          </a:p>
        </p:txBody>
      </p:sp>
      <p:sp>
        <p:nvSpPr>
          <p:cNvPr id="123914" name="Text Box 10"/>
          <p:cNvSpPr txBox="1">
            <a:spLocks noChangeArrowheads="1"/>
          </p:cNvSpPr>
          <p:nvPr/>
        </p:nvSpPr>
        <p:spPr bwMode="auto">
          <a:xfrm>
            <a:off x="5410200" y="4310063"/>
            <a:ext cx="23241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dirty="0">
                <a:effectLst>
                  <a:outerShdw blurRad="38100" dist="38100" dir="2700000" algn="tl">
                    <a:srgbClr val="000000"/>
                  </a:outerShdw>
                </a:effectLst>
                <a:latin typeface="Arial" charset="0"/>
              </a:rPr>
              <a:t>A = V  /  O</a:t>
            </a:r>
          </a:p>
        </p:txBody>
      </p:sp>
      <p:sp>
        <p:nvSpPr>
          <p:cNvPr id="123915" name="Text Box 1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T5D07 - What is the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current</a:t>
            </a:r>
            <a:r>
              <a:rPr lang="en-US" altLang="en-US" sz="3100" dirty="0">
                <a:solidFill>
                  <a:schemeClr val="bg1">
                    <a:lumMod val="95000"/>
                    <a:lumOff val="5000"/>
                  </a:schemeClr>
                </a:solidFill>
                <a:latin typeface="Impact" panose="020B0806030902050204" pitchFamily="34" charset="0"/>
                <a:ea typeface="+mj-ea"/>
                <a:cs typeface="+mj-cs"/>
              </a:rPr>
              <a:t> in a circuit with an applied voltage of 120 volts and a resistance of </a:t>
            </a:r>
          </a:p>
          <a:p>
            <a:pPr algn="ct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80 ohms?</a:t>
            </a:r>
          </a:p>
        </p:txBody>
      </p:sp>
      <p:sp>
        <p:nvSpPr>
          <p:cNvPr id="123916" name="Text Box 12"/>
          <p:cNvSpPr txBox="1">
            <a:spLocks noChangeArrowheads="1"/>
          </p:cNvSpPr>
          <p:nvPr/>
        </p:nvSpPr>
        <p:spPr bwMode="auto">
          <a:xfrm>
            <a:off x="4965700" y="22098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are you looking For?</a:t>
            </a:r>
          </a:p>
        </p:txBody>
      </p:sp>
      <p:sp>
        <p:nvSpPr>
          <p:cNvPr id="14"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C518B759-CC49-479D-2FBF-1BEA1F07A130}"/>
              </a:ext>
            </a:extLst>
          </p:cNvPr>
          <p:cNvSpPr>
            <a:spLocks noGrp="1"/>
          </p:cNvSpPr>
          <p:nvPr>
            <p:ph type="sldNum" idx="10"/>
          </p:nvPr>
        </p:nvSpPr>
        <p:spPr/>
        <p:txBody>
          <a:bodyPr/>
          <a:lstStyle/>
          <a:p>
            <a:pPr>
              <a:defRPr/>
            </a:pPr>
            <a:fld id="{348A005E-3BB3-4E43-9CF9-9AA9B17F6590}" type="slidenum">
              <a:rPr lang="en-US" altLang="en-US" smtClean="0"/>
              <a:pPr>
                <a:defRPr/>
              </a:pPr>
              <a:t>128</a:t>
            </a:fld>
            <a:endParaRPr lang="en-US" altLang="en-US"/>
          </a:p>
        </p:txBody>
      </p:sp>
    </p:spTree>
    <p:extLst>
      <p:ext uri="{BB962C8B-B14F-4D97-AF65-F5344CB8AC3E}">
        <p14:creationId xmlns:p14="http://schemas.microsoft.com/office/powerpoint/2010/main" val="1047629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2"/>
          <p:cNvSpPr txBox="1">
            <a:spLocks noChangeArrowheads="1"/>
          </p:cNvSpPr>
          <p:nvPr/>
        </p:nvSpPr>
        <p:spPr bwMode="auto">
          <a:xfrm>
            <a:off x="8229600" y="6344964"/>
            <a:ext cx="609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3DCD9E12-BAAA-4D3B-8D3C-FDAAFF4DE470}" type="slidenum">
              <a:rPr lang="en-US" altLang="en-US" sz="1200">
                <a:solidFill>
                  <a:srgbClr val="FFFFFF"/>
                </a:solidFill>
                <a:latin typeface="Arial" charset="0"/>
              </a:rPr>
              <a:pPr eaLnBrk="1" hangingPunct="1">
                <a:buClrTx/>
                <a:buFontTx/>
                <a:buNone/>
              </a:pPr>
              <a:t>129</a:t>
            </a:fld>
            <a:endParaRPr lang="en-US" altLang="en-US" sz="1200">
              <a:solidFill>
                <a:srgbClr val="FFFFFF"/>
              </a:solidFill>
              <a:latin typeface="Arial" charset="0"/>
            </a:endParaRPr>
          </a:p>
        </p:txBody>
      </p:sp>
      <p:grpSp>
        <p:nvGrpSpPr>
          <p:cNvPr id="123908" name="Group 3"/>
          <p:cNvGrpSpPr>
            <a:grpSpLocks/>
          </p:cNvGrpSpPr>
          <p:nvPr/>
        </p:nvGrpSpPr>
        <p:grpSpPr bwMode="auto">
          <a:xfrm>
            <a:off x="1389063" y="2322513"/>
            <a:ext cx="2741612" cy="2665412"/>
            <a:chOff x="875" y="1463"/>
            <a:chExt cx="1727" cy="1679"/>
          </a:xfrm>
        </p:grpSpPr>
        <p:sp>
          <p:nvSpPr>
            <p:cNvPr id="123915" name="Oval 4"/>
            <p:cNvSpPr>
              <a:spLocks noChangeArrowheads="1"/>
            </p:cNvSpPr>
            <p:nvPr/>
          </p:nvSpPr>
          <p:spPr bwMode="auto">
            <a:xfrm>
              <a:off x="875" y="1463"/>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23916" name="Line 5"/>
            <p:cNvSpPr>
              <a:spLocks noChangeShapeType="1"/>
            </p:cNvSpPr>
            <p:nvPr/>
          </p:nvSpPr>
          <p:spPr bwMode="auto">
            <a:xfrm>
              <a:off x="875" y="2327"/>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917" name="Line 6"/>
            <p:cNvSpPr>
              <a:spLocks noChangeShapeType="1"/>
            </p:cNvSpPr>
            <p:nvPr/>
          </p:nvSpPr>
          <p:spPr bwMode="auto">
            <a:xfrm flipV="1">
              <a:off x="1739" y="2326"/>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23909" name="Text Box 7"/>
          <p:cNvSpPr txBox="1">
            <a:spLocks noChangeArrowheads="1"/>
          </p:cNvSpPr>
          <p:nvPr/>
        </p:nvSpPr>
        <p:spPr bwMode="auto">
          <a:xfrm>
            <a:off x="1682750" y="2779713"/>
            <a:ext cx="2157413"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120 V</a:t>
            </a:r>
          </a:p>
        </p:txBody>
      </p:sp>
      <p:sp>
        <p:nvSpPr>
          <p:cNvPr id="123910" name="Text Box 8"/>
          <p:cNvSpPr txBox="1">
            <a:spLocks noChangeArrowheads="1"/>
          </p:cNvSpPr>
          <p:nvPr/>
        </p:nvSpPr>
        <p:spPr bwMode="auto">
          <a:xfrm>
            <a:off x="609600" y="3900488"/>
            <a:ext cx="2590800"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 </a:t>
            </a:r>
          </a:p>
          <a:p>
            <a:pPr eaLnBrk="1" hangingPunct="1">
              <a:spcBef>
                <a:spcPts val="2250"/>
              </a:spcBef>
              <a:buClrTx/>
              <a:buSzPct val="70000"/>
              <a:buFontTx/>
              <a:buNone/>
            </a:pPr>
            <a:r>
              <a:rPr lang="en-US" altLang="en-US" sz="3600" b="1">
                <a:solidFill>
                  <a:srgbClr val="FFFF00"/>
                </a:solidFill>
                <a:latin typeface="Tahoma" pitchFamily="34" charset="0"/>
              </a:rPr>
              <a:t>80 Ohms</a:t>
            </a:r>
          </a:p>
        </p:txBody>
      </p:sp>
      <p:sp>
        <p:nvSpPr>
          <p:cNvPr id="123911" name="Text Box 9"/>
          <p:cNvSpPr txBox="1">
            <a:spLocks noChangeArrowheads="1"/>
          </p:cNvSpPr>
          <p:nvPr/>
        </p:nvSpPr>
        <p:spPr bwMode="auto">
          <a:xfrm>
            <a:off x="2874963" y="3827463"/>
            <a:ext cx="12573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A ?</a:t>
            </a:r>
          </a:p>
        </p:txBody>
      </p:sp>
      <p:sp>
        <p:nvSpPr>
          <p:cNvPr id="124938" name="Text Box 10"/>
          <p:cNvSpPr txBox="1">
            <a:spLocks noChangeArrowheads="1"/>
          </p:cNvSpPr>
          <p:nvPr/>
        </p:nvSpPr>
        <p:spPr bwMode="auto">
          <a:xfrm>
            <a:off x="5410200" y="4310063"/>
            <a:ext cx="23241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a:effectLst>
                  <a:outerShdw blurRad="38100" dist="38100" dir="2700000" algn="tl">
                    <a:srgbClr val="000000"/>
                  </a:outerShdw>
                </a:effectLst>
                <a:latin typeface="Arial" charset="0"/>
              </a:rPr>
              <a:t>A = V  /  O</a:t>
            </a:r>
          </a:p>
        </p:txBody>
      </p:sp>
      <p:sp>
        <p:nvSpPr>
          <p:cNvPr id="124939" name="Text Box 1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T5D07 - What is the current in a circuit with an applied voltage of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120 volts </a:t>
            </a:r>
            <a:r>
              <a:rPr lang="en-US" altLang="en-US" sz="3100" dirty="0">
                <a:solidFill>
                  <a:schemeClr val="bg1">
                    <a:lumMod val="95000"/>
                    <a:lumOff val="5000"/>
                  </a:schemeClr>
                </a:solidFill>
                <a:latin typeface="Impact" panose="020B0806030902050204" pitchFamily="34" charset="0"/>
                <a:ea typeface="+mj-ea"/>
                <a:cs typeface="+mj-cs"/>
              </a:rPr>
              <a:t>and a resistance of</a:t>
            </a:r>
          </a:p>
          <a:p>
            <a:pPr algn="ct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80 ohms</a:t>
            </a:r>
            <a:r>
              <a:rPr lang="en-US" altLang="en-US" sz="3100" dirty="0">
                <a:solidFill>
                  <a:schemeClr val="bg1">
                    <a:lumMod val="95000"/>
                    <a:lumOff val="5000"/>
                  </a:schemeClr>
                </a:solidFill>
                <a:latin typeface="Impact" panose="020B0806030902050204" pitchFamily="34" charset="0"/>
                <a:ea typeface="+mj-ea"/>
                <a:cs typeface="+mj-cs"/>
              </a:rPr>
              <a:t>?</a:t>
            </a:r>
          </a:p>
        </p:txBody>
      </p:sp>
      <p:sp>
        <p:nvSpPr>
          <p:cNvPr id="124940" name="Text Box 12"/>
          <p:cNvSpPr txBox="1">
            <a:spLocks noChangeArrowheads="1"/>
          </p:cNvSpPr>
          <p:nvPr/>
        </p:nvSpPr>
        <p:spPr bwMode="auto">
          <a:xfrm>
            <a:off x="4953000" y="22098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info do you have?</a:t>
            </a:r>
          </a:p>
        </p:txBody>
      </p:sp>
      <p:sp>
        <p:nvSpPr>
          <p:cNvPr id="14"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FF1A9986-FDF7-E714-0932-8B74E7C60F32}"/>
              </a:ext>
            </a:extLst>
          </p:cNvPr>
          <p:cNvSpPr>
            <a:spLocks noGrp="1"/>
          </p:cNvSpPr>
          <p:nvPr>
            <p:ph type="sldNum" idx="10"/>
          </p:nvPr>
        </p:nvSpPr>
        <p:spPr/>
        <p:txBody>
          <a:bodyPr/>
          <a:lstStyle/>
          <a:p>
            <a:pPr>
              <a:defRPr/>
            </a:pPr>
            <a:fld id="{348A005E-3BB3-4E43-9CF9-9AA9B17F6590}" type="slidenum">
              <a:rPr lang="en-US" altLang="en-US" smtClean="0"/>
              <a:pPr>
                <a:defRPr/>
              </a:pPr>
              <a:t>129</a:t>
            </a:fld>
            <a:endParaRPr lang="en-US" altLang="en-US"/>
          </a:p>
        </p:txBody>
      </p:sp>
    </p:spTree>
    <p:extLst>
      <p:ext uri="{BB962C8B-B14F-4D97-AF65-F5344CB8AC3E}">
        <p14:creationId xmlns:p14="http://schemas.microsoft.com/office/powerpoint/2010/main" val="854569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T5A04 - What are the units of electrical resistance?</a:t>
            </a:r>
          </a:p>
        </p:txBody>
      </p:sp>
      <p:sp>
        <p:nvSpPr>
          <p:cNvPr id="3" name="Subtitle 2"/>
          <p:cNvSpPr>
            <a:spLocks noGrp="1"/>
          </p:cNvSpPr>
          <p:nvPr>
            <p:ph type="subTitle" idx="1"/>
          </p:nvPr>
        </p:nvSpPr>
        <p:spPr/>
        <p:txBody>
          <a:bodyPr>
            <a:normAutofit/>
          </a:bodyPr>
          <a:lstStyle/>
          <a:p>
            <a:r>
              <a:rPr lang="en-US" sz="2800" i="1" dirty="0"/>
              <a:t>A. Siemens</a:t>
            </a:r>
            <a:endParaRPr lang="en-US" sz="2800" dirty="0"/>
          </a:p>
          <a:p>
            <a:r>
              <a:rPr lang="en-US" sz="2800" i="1" dirty="0"/>
              <a:t>B. Mhos</a:t>
            </a:r>
            <a:endParaRPr lang="en-US" sz="2800" dirty="0"/>
          </a:p>
          <a:p>
            <a:r>
              <a:rPr lang="en-US" sz="3600" b="1" i="1" dirty="0">
                <a:solidFill>
                  <a:srgbClr val="FFFF00"/>
                </a:solidFill>
              </a:rPr>
              <a:t>C. Ohms</a:t>
            </a:r>
            <a:endParaRPr lang="en-US" sz="3600" b="1" dirty="0">
              <a:solidFill>
                <a:srgbClr val="FFFF00"/>
              </a:solidFill>
            </a:endParaRPr>
          </a:p>
          <a:p>
            <a:r>
              <a:rPr lang="en-US" sz="2800" i="1" dirty="0"/>
              <a:t>D. Coulombs</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13</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41568722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2"/>
          <p:cNvSpPr txBox="1">
            <a:spLocks noChangeArrowheads="1"/>
          </p:cNvSpPr>
          <p:nvPr/>
        </p:nvSpPr>
        <p:spPr bwMode="auto">
          <a:xfrm>
            <a:off x="8229600" y="6232634"/>
            <a:ext cx="609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C3EE44AC-1F27-493A-949E-13C71BDDD43B}" type="slidenum">
              <a:rPr lang="en-US" altLang="en-US" sz="1200">
                <a:solidFill>
                  <a:srgbClr val="FFFFFF"/>
                </a:solidFill>
                <a:latin typeface="Arial" charset="0"/>
              </a:rPr>
              <a:pPr eaLnBrk="1" hangingPunct="1">
                <a:buClrTx/>
                <a:buFontTx/>
                <a:buNone/>
              </a:pPr>
              <a:t>130</a:t>
            </a:fld>
            <a:endParaRPr lang="en-US" altLang="en-US" sz="1200">
              <a:solidFill>
                <a:srgbClr val="FFFFFF"/>
              </a:solidFill>
              <a:latin typeface="Arial" charset="0"/>
            </a:endParaRPr>
          </a:p>
        </p:txBody>
      </p:sp>
      <p:grpSp>
        <p:nvGrpSpPr>
          <p:cNvPr id="124932" name="Group 3"/>
          <p:cNvGrpSpPr>
            <a:grpSpLocks/>
          </p:cNvGrpSpPr>
          <p:nvPr/>
        </p:nvGrpSpPr>
        <p:grpSpPr bwMode="auto">
          <a:xfrm>
            <a:off x="1389063" y="2322513"/>
            <a:ext cx="2741612" cy="2665412"/>
            <a:chOff x="875" y="1463"/>
            <a:chExt cx="1727" cy="1679"/>
          </a:xfrm>
        </p:grpSpPr>
        <p:sp>
          <p:nvSpPr>
            <p:cNvPr id="124939" name="Oval 4"/>
            <p:cNvSpPr>
              <a:spLocks noChangeArrowheads="1"/>
            </p:cNvSpPr>
            <p:nvPr/>
          </p:nvSpPr>
          <p:spPr bwMode="auto">
            <a:xfrm>
              <a:off x="875" y="1463"/>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24940" name="Line 5"/>
            <p:cNvSpPr>
              <a:spLocks noChangeShapeType="1"/>
            </p:cNvSpPr>
            <p:nvPr/>
          </p:nvSpPr>
          <p:spPr bwMode="auto">
            <a:xfrm>
              <a:off x="875" y="2327"/>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941" name="Line 6"/>
            <p:cNvSpPr>
              <a:spLocks noChangeShapeType="1"/>
            </p:cNvSpPr>
            <p:nvPr/>
          </p:nvSpPr>
          <p:spPr bwMode="auto">
            <a:xfrm flipV="1">
              <a:off x="1739" y="2326"/>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24933" name="Text Box 7"/>
          <p:cNvSpPr txBox="1">
            <a:spLocks noChangeArrowheads="1"/>
          </p:cNvSpPr>
          <p:nvPr/>
        </p:nvSpPr>
        <p:spPr bwMode="auto">
          <a:xfrm>
            <a:off x="1828800" y="2779713"/>
            <a:ext cx="18288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120 V</a:t>
            </a:r>
          </a:p>
        </p:txBody>
      </p:sp>
      <p:sp>
        <p:nvSpPr>
          <p:cNvPr id="124934" name="Text Box 8"/>
          <p:cNvSpPr txBox="1">
            <a:spLocks noChangeArrowheads="1"/>
          </p:cNvSpPr>
          <p:nvPr/>
        </p:nvSpPr>
        <p:spPr bwMode="auto">
          <a:xfrm>
            <a:off x="457200" y="3922713"/>
            <a:ext cx="2303463"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a:t>
            </a:r>
          </a:p>
          <a:p>
            <a:pPr eaLnBrk="1" hangingPunct="1">
              <a:spcBef>
                <a:spcPts val="2250"/>
              </a:spcBef>
              <a:buClrTx/>
              <a:buSzPct val="70000"/>
              <a:buFontTx/>
              <a:buNone/>
            </a:pPr>
            <a:r>
              <a:rPr lang="en-US" altLang="en-US" sz="3600" b="1">
                <a:solidFill>
                  <a:srgbClr val="FFFF00"/>
                </a:solidFill>
                <a:latin typeface="Tahoma" pitchFamily="34" charset="0"/>
              </a:rPr>
              <a:t>80 Ohms</a:t>
            </a:r>
          </a:p>
        </p:txBody>
      </p:sp>
      <p:sp>
        <p:nvSpPr>
          <p:cNvPr id="124935" name="Text Box 9"/>
          <p:cNvSpPr txBox="1">
            <a:spLocks noChangeArrowheads="1"/>
          </p:cNvSpPr>
          <p:nvPr/>
        </p:nvSpPr>
        <p:spPr bwMode="auto">
          <a:xfrm>
            <a:off x="3065463" y="3922713"/>
            <a:ext cx="5334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p:txBody>
      </p:sp>
      <p:sp>
        <p:nvSpPr>
          <p:cNvPr id="125962" name="Text Box 10"/>
          <p:cNvSpPr txBox="1">
            <a:spLocks noChangeArrowheads="1"/>
          </p:cNvSpPr>
          <p:nvPr/>
        </p:nvSpPr>
        <p:spPr bwMode="auto">
          <a:xfrm>
            <a:off x="4689475" y="2981325"/>
            <a:ext cx="450215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a:effectLst>
                  <a:outerShdw blurRad="38100" dist="38100" dir="2700000" algn="tl">
                    <a:srgbClr val="000000"/>
                  </a:outerShdw>
                </a:effectLst>
                <a:latin typeface="Arial" charset="0"/>
              </a:rPr>
              <a:t>A = V  /  O</a:t>
            </a:r>
          </a:p>
          <a:p>
            <a:pPr>
              <a:buClrTx/>
              <a:buSzPct val="70000"/>
              <a:buFontTx/>
              <a:buNone/>
              <a:defRPr/>
            </a:pPr>
            <a:endParaRPr lang="en-US" altLang="en-US" sz="2800" b="1">
              <a:effectLst>
                <a:outerShdw blurRad="38100" dist="38100" dir="2700000" algn="tl">
                  <a:srgbClr val="000000"/>
                </a:outerShdw>
              </a:effectLst>
              <a:latin typeface="Arial" charset="0"/>
            </a:endParaRPr>
          </a:p>
          <a:p>
            <a:pPr>
              <a:buClrTx/>
              <a:buSzPct val="70000"/>
              <a:buFontTx/>
              <a:buNone/>
              <a:defRPr/>
            </a:pPr>
            <a:r>
              <a:rPr lang="en-US" altLang="en-US" sz="2800" b="1">
                <a:effectLst>
                  <a:outerShdw blurRad="38100" dist="38100" dir="2700000" algn="tl">
                    <a:srgbClr val="000000"/>
                  </a:outerShdw>
                </a:effectLst>
                <a:latin typeface="Arial" charset="0"/>
              </a:rPr>
              <a:t>A = 120 V   /  80 </a:t>
            </a:r>
            <a:r>
              <a:rPr lang="el-GR" altLang="en-US" sz="2800" b="1">
                <a:effectLst>
                  <a:outerShdw blurRad="38100" dist="38100" dir="2700000" algn="tl">
                    <a:srgbClr val="000000"/>
                  </a:outerShdw>
                </a:effectLst>
                <a:latin typeface="Arial" charset="0"/>
              </a:rPr>
              <a:t>Ω</a:t>
            </a:r>
            <a:r>
              <a:rPr lang="en-US" altLang="en-US" sz="2800" b="1">
                <a:effectLst>
                  <a:outerShdw blurRad="38100" dist="38100" dir="2700000" algn="tl">
                    <a:srgbClr val="000000"/>
                  </a:outerShdw>
                </a:effectLst>
                <a:latin typeface="Arial" charset="0"/>
              </a:rPr>
              <a:t> =</a:t>
            </a:r>
            <a:r>
              <a:rPr lang="en-US" altLang="en-US" sz="2800" b="1">
                <a:solidFill>
                  <a:srgbClr val="FFFF00"/>
                </a:solidFill>
                <a:effectLst>
                  <a:outerShdw blurRad="38100" dist="38100" dir="2700000" algn="tl">
                    <a:srgbClr val="000000"/>
                  </a:outerShdw>
                </a:effectLst>
                <a:latin typeface="Arial" charset="0"/>
              </a:rPr>
              <a:t> 1.5 A </a:t>
            </a:r>
          </a:p>
        </p:txBody>
      </p:sp>
      <p:pic>
        <p:nvPicPr>
          <p:cNvPr id="12596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3922713"/>
            <a:ext cx="1554162" cy="2244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64" name="Text Box 12"/>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T5D07 - What is the current in a circuit with an applied voltage of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120 volts </a:t>
            </a:r>
            <a:r>
              <a:rPr lang="en-US" altLang="en-US" sz="3100" dirty="0">
                <a:solidFill>
                  <a:schemeClr val="bg1">
                    <a:lumMod val="95000"/>
                    <a:lumOff val="5000"/>
                  </a:schemeClr>
                </a:solidFill>
                <a:latin typeface="Impact" panose="020B0806030902050204" pitchFamily="34" charset="0"/>
                <a:ea typeface="+mj-ea"/>
                <a:cs typeface="+mj-cs"/>
              </a:rPr>
              <a:t>and a resistance of </a:t>
            </a:r>
          </a:p>
          <a:p>
            <a:pPr algn="ctr">
              <a:buClrTx/>
              <a:buFontTx/>
              <a:buNone/>
              <a:defRPr/>
            </a:pP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80 ohms</a:t>
            </a:r>
            <a:r>
              <a:rPr lang="en-US" altLang="en-US" sz="3100" dirty="0">
                <a:solidFill>
                  <a:schemeClr val="bg1">
                    <a:lumMod val="95000"/>
                    <a:lumOff val="5000"/>
                  </a:schemeClr>
                </a:solidFill>
                <a:latin typeface="Impact" panose="020B0806030902050204" pitchFamily="34" charset="0"/>
                <a:ea typeface="+mj-ea"/>
                <a:cs typeface="+mj-cs"/>
              </a:rPr>
              <a:t>?</a:t>
            </a:r>
          </a:p>
        </p:txBody>
      </p:sp>
      <p:sp>
        <p:nvSpPr>
          <p:cNvPr id="14"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6A924445-CEA7-9D6C-B757-0F8AB44869F2}"/>
              </a:ext>
            </a:extLst>
          </p:cNvPr>
          <p:cNvSpPr>
            <a:spLocks noGrp="1"/>
          </p:cNvSpPr>
          <p:nvPr>
            <p:ph type="sldNum" idx="10"/>
          </p:nvPr>
        </p:nvSpPr>
        <p:spPr/>
        <p:txBody>
          <a:bodyPr/>
          <a:lstStyle/>
          <a:p>
            <a:pPr>
              <a:defRPr/>
            </a:pPr>
            <a:fld id="{348A005E-3BB3-4E43-9CF9-9AA9B17F6590}" type="slidenum">
              <a:rPr lang="en-US" altLang="en-US" smtClean="0"/>
              <a:pPr>
                <a:defRPr/>
              </a:pPr>
              <a:t>130</a:t>
            </a:fld>
            <a:endParaRPr lang="en-US" altLang="en-US"/>
          </a:p>
        </p:txBody>
      </p:sp>
    </p:spTree>
    <p:extLst>
      <p:ext uri="{BB962C8B-B14F-4D97-AF65-F5344CB8AC3E}">
        <p14:creationId xmlns:p14="http://schemas.microsoft.com/office/powerpoint/2010/main" val="277167296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withEffect">
                                  <p:stCondLst>
                                    <p:cond delay="0"/>
                                  </p:stCondLst>
                                  <p:childTnLst>
                                    <p:set>
                                      <p:cBhvr additive="repl">
                                        <p:cTn id="6" dur="1" fill="hold">
                                          <p:stCondLst>
                                            <p:cond delay="0"/>
                                          </p:stCondLst>
                                        </p:cTn>
                                        <p:tgtEl>
                                          <p:spTgt spid="125963"/>
                                        </p:tgtEl>
                                        <p:attrNameLst>
                                          <p:attrName>style.visibility</p:attrName>
                                        </p:attrNameLst>
                                      </p:cBhvr>
                                      <p:to>
                                        <p:strVal val="visible"/>
                                      </p:to>
                                    </p:set>
                                    <p:anim calcmode="lin" valueType="num">
                                      <p:cBhvr>
                                        <p:cTn id="7" dur="1000" fill="hold"/>
                                        <p:tgtEl>
                                          <p:spTgt spid="125963"/>
                                        </p:tgtEl>
                                        <p:attrNameLst>
                                          <p:attrName>ppt_x</p:attrName>
                                        </p:attrNameLst>
                                      </p:cBhvr>
                                      <p:tavLst>
                                        <p:tav tm="100000">
                                          <p:val>
                                            <p:strVal val="0-#ppt_w/2"/>
                                          </p:val>
                                        </p:tav>
                                        <p:tav>
                                          <p:val>
                                            <p:strVal val="#ppt_x"/>
                                          </p:val>
                                        </p:tav>
                                      </p:tavLst>
                                    </p:anim>
                                    <p:anim calcmode="lin" valueType="num">
                                      <p:cBhvr>
                                        <p:cTn id="8" dur="1000" fill="hold"/>
                                        <p:tgtEl>
                                          <p:spTgt spid="12596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T5D07 - What is the current in a circuit with an applied voltage of 120 volts and a resistance of 80 ohms?</a:t>
            </a:r>
          </a:p>
        </p:txBody>
      </p:sp>
      <p:sp>
        <p:nvSpPr>
          <p:cNvPr id="125957"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07D2D81B-FC1E-41BC-9647-F6DC1456A407}" type="slidenum">
              <a:rPr lang="en-US" altLang="en-US" sz="1200">
                <a:solidFill>
                  <a:srgbClr val="FFFFFF"/>
                </a:solidFill>
                <a:latin typeface="Arial" charset="0"/>
              </a:rPr>
              <a:pPr algn="r" eaLnBrk="1" hangingPunct="1">
                <a:buClrTx/>
                <a:buFontTx/>
                <a:buNone/>
              </a:pPr>
              <a:t>131</a:t>
            </a:fld>
            <a:endParaRPr lang="en-US" altLang="en-US" sz="1200">
              <a:solidFill>
                <a:srgbClr val="FFFFFF"/>
              </a:solidFill>
              <a:latin typeface="Arial" charset="0"/>
            </a:endParaRPr>
          </a:p>
        </p:txBody>
      </p:sp>
      <p:sp>
        <p:nvSpPr>
          <p:cNvPr id="7"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9600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200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C.	0.667 amperes</a:t>
            </a:r>
          </a:p>
          <a:p>
            <a:pPr lvl="1">
              <a:spcBef>
                <a:spcPts val="600"/>
              </a:spcBef>
              <a:buClrTx/>
              <a:buSzPct val="70000"/>
              <a:buFontTx/>
              <a:buNone/>
              <a:defRPr/>
            </a:pPr>
            <a:r>
              <a:rPr lang="en-US" altLang="en-US" sz="3600" b="1" i="1" dirty="0">
                <a:solidFill>
                  <a:srgbClr val="FFC000"/>
                </a:solidFill>
                <a:effectLst>
                  <a:outerShdw blurRad="38100" dist="38100" dir="2700000" algn="tl">
                    <a:srgbClr val="000000">
                      <a:alpha val="43137"/>
                    </a:srgbClr>
                  </a:outerShdw>
                </a:effectLst>
                <a:latin typeface="Eurostile" pitchFamily="34" charset="0"/>
                <a:cs typeface="+mn-cs"/>
              </a:rPr>
              <a:t>D.	1.5 amperes</a:t>
            </a:r>
          </a:p>
        </p:txBody>
      </p:sp>
      <p:sp>
        <p:nvSpPr>
          <p:cNvPr id="8"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1EEE2362-9EBB-CA83-DA4A-35C72E5CB695}"/>
              </a:ext>
            </a:extLst>
          </p:cNvPr>
          <p:cNvSpPr>
            <a:spLocks noGrp="1"/>
          </p:cNvSpPr>
          <p:nvPr>
            <p:ph type="sldNum" idx="10"/>
          </p:nvPr>
        </p:nvSpPr>
        <p:spPr/>
        <p:txBody>
          <a:bodyPr/>
          <a:lstStyle/>
          <a:p>
            <a:pPr>
              <a:defRPr/>
            </a:pPr>
            <a:fld id="{348A005E-3BB3-4E43-9CF9-9AA9B17F6590}" type="slidenum">
              <a:rPr lang="en-US" altLang="en-US" smtClean="0"/>
              <a:pPr>
                <a:defRPr/>
              </a:pPr>
              <a:t>131</a:t>
            </a:fld>
            <a:endParaRPr lang="en-US" altLang="en-US"/>
          </a:p>
        </p:txBody>
      </p:sp>
    </p:spTree>
    <p:extLst>
      <p:ext uri="{BB962C8B-B14F-4D97-AF65-F5344CB8AC3E}">
        <p14:creationId xmlns:p14="http://schemas.microsoft.com/office/powerpoint/2010/main" val="15125287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T5D08 - What is the current through a 100-ohm resistor connected across 200 volts?</a:t>
            </a:r>
          </a:p>
        </p:txBody>
      </p:sp>
      <p:sp>
        <p:nvSpPr>
          <p:cNvPr id="128002"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20,000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0.5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C.	2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100 amperes</a:t>
            </a:r>
          </a:p>
        </p:txBody>
      </p:sp>
      <p:sp>
        <p:nvSpPr>
          <p:cNvPr id="126981"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517342BA-9C07-4D8A-851F-8F8B80C74781}" type="slidenum">
              <a:rPr lang="en-US" altLang="en-US" sz="1200">
                <a:solidFill>
                  <a:srgbClr val="FFFFFF"/>
                </a:solidFill>
                <a:latin typeface="Arial" charset="0"/>
              </a:rPr>
              <a:pPr algn="r" eaLnBrk="1" hangingPunct="1">
                <a:buClrTx/>
                <a:buFontTx/>
                <a:buNone/>
              </a:pPr>
              <a:t>132</a:t>
            </a:fld>
            <a:endParaRPr lang="en-US" altLang="en-US" sz="1200">
              <a:solidFill>
                <a:srgbClr val="FFFFFF"/>
              </a:solidFill>
              <a:latin typeface="Arial" charset="0"/>
            </a:endParaRPr>
          </a:p>
        </p:txBody>
      </p:sp>
      <p:sp>
        <p:nvSpPr>
          <p:cNvPr id="6"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261AE6D2-02C6-76AB-ECCB-F71F902CB84C}"/>
              </a:ext>
            </a:extLst>
          </p:cNvPr>
          <p:cNvSpPr>
            <a:spLocks noGrp="1"/>
          </p:cNvSpPr>
          <p:nvPr>
            <p:ph type="sldNum" idx="10"/>
          </p:nvPr>
        </p:nvSpPr>
        <p:spPr/>
        <p:txBody>
          <a:bodyPr/>
          <a:lstStyle/>
          <a:p>
            <a:pPr>
              <a:defRPr/>
            </a:pPr>
            <a:fld id="{348A005E-3BB3-4E43-9CF9-9AA9B17F6590}" type="slidenum">
              <a:rPr lang="en-US" altLang="en-US" smtClean="0"/>
              <a:pPr>
                <a:defRPr/>
              </a:pPr>
              <a:t>132</a:t>
            </a:fld>
            <a:endParaRPr lang="en-US" altLang="en-US"/>
          </a:p>
        </p:txBody>
      </p:sp>
    </p:spTree>
    <p:extLst>
      <p:ext uri="{BB962C8B-B14F-4D97-AF65-F5344CB8AC3E}">
        <p14:creationId xmlns:p14="http://schemas.microsoft.com/office/powerpoint/2010/main" val="30777148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2"/>
          <p:cNvSpPr txBox="1">
            <a:spLocks noChangeArrowheads="1"/>
          </p:cNvSpPr>
          <p:nvPr/>
        </p:nvSpPr>
        <p:spPr bwMode="auto">
          <a:xfrm>
            <a:off x="8399462" y="6201103"/>
            <a:ext cx="439738"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EA56ECA6-82A4-4545-83E1-C12DDB770B58}" type="slidenum">
              <a:rPr lang="en-US" altLang="en-US" sz="1200">
                <a:solidFill>
                  <a:srgbClr val="FFFFFF"/>
                </a:solidFill>
                <a:latin typeface="Arial" charset="0"/>
              </a:rPr>
              <a:pPr eaLnBrk="1" hangingPunct="1">
                <a:buClrTx/>
                <a:buFontTx/>
                <a:buNone/>
              </a:pPr>
              <a:t>133</a:t>
            </a:fld>
            <a:endParaRPr lang="en-US" altLang="en-US" sz="1200">
              <a:solidFill>
                <a:srgbClr val="FFFFFF"/>
              </a:solidFill>
              <a:latin typeface="Arial" charset="0"/>
            </a:endParaRPr>
          </a:p>
        </p:txBody>
      </p:sp>
      <p:grpSp>
        <p:nvGrpSpPr>
          <p:cNvPr id="128004" name="Group 3"/>
          <p:cNvGrpSpPr>
            <a:grpSpLocks/>
          </p:cNvGrpSpPr>
          <p:nvPr/>
        </p:nvGrpSpPr>
        <p:grpSpPr bwMode="auto">
          <a:xfrm>
            <a:off x="1389063" y="2322513"/>
            <a:ext cx="2741612" cy="2665412"/>
            <a:chOff x="875" y="1463"/>
            <a:chExt cx="1727" cy="1679"/>
          </a:xfrm>
        </p:grpSpPr>
        <p:sp>
          <p:nvSpPr>
            <p:cNvPr id="128011" name="Oval 4"/>
            <p:cNvSpPr>
              <a:spLocks noChangeArrowheads="1"/>
            </p:cNvSpPr>
            <p:nvPr/>
          </p:nvSpPr>
          <p:spPr bwMode="auto">
            <a:xfrm>
              <a:off x="875" y="1463"/>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28012" name="Line 5"/>
            <p:cNvSpPr>
              <a:spLocks noChangeShapeType="1"/>
            </p:cNvSpPr>
            <p:nvPr/>
          </p:nvSpPr>
          <p:spPr bwMode="auto">
            <a:xfrm>
              <a:off x="875" y="2327"/>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013" name="Line 6"/>
            <p:cNvSpPr>
              <a:spLocks noChangeShapeType="1"/>
            </p:cNvSpPr>
            <p:nvPr/>
          </p:nvSpPr>
          <p:spPr bwMode="auto">
            <a:xfrm flipV="1">
              <a:off x="1739" y="2326"/>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28005" name="Text Box 7"/>
          <p:cNvSpPr txBox="1">
            <a:spLocks noChangeArrowheads="1"/>
          </p:cNvSpPr>
          <p:nvPr/>
        </p:nvSpPr>
        <p:spPr bwMode="auto">
          <a:xfrm>
            <a:off x="744538" y="2779713"/>
            <a:ext cx="2608262"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V</a:t>
            </a:r>
          </a:p>
        </p:txBody>
      </p:sp>
      <p:sp>
        <p:nvSpPr>
          <p:cNvPr id="128006" name="Text Box 8"/>
          <p:cNvSpPr txBox="1">
            <a:spLocks noChangeArrowheads="1"/>
          </p:cNvSpPr>
          <p:nvPr/>
        </p:nvSpPr>
        <p:spPr bwMode="auto">
          <a:xfrm>
            <a:off x="381000" y="3902075"/>
            <a:ext cx="2532063"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a:t>
            </a:r>
          </a:p>
        </p:txBody>
      </p:sp>
      <p:sp>
        <p:nvSpPr>
          <p:cNvPr id="128007" name="Text Box 9"/>
          <p:cNvSpPr txBox="1">
            <a:spLocks noChangeArrowheads="1"/>
          </p:cNvSpPr>
          <p:nvPr/>
        </p:nvSpPr>
        <p:spPr bwMode="auto">
          <a:xfrm>
            <a:off x="2874963" y="3827463"/>
            <a:ext cx="12573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A ?</a:t>
            </a:r>
          </a:p>
        </p:txBody>
      </p:sp>
      <p:sp>
        <p:nvSpPr>
          <p:cNvPr id="129034" name="Text Box 10"/>
          <p:cNvSpPr txBox="1">
            <a:spLocks noChangeArrowheads="1"/>
          </p:cNvSpPr>
          <p:nvPr/>
        </p:nvSpPr>
        <p:spPr bwMode="auto">
          <a:xfrm>
            <a:off x="5791200" y="4233863"/>
            <a:ext cx="23241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dirty="0">
                <a:effectLst>
                  <a:outerShdw blurRad="38100" dist="38100" dir="2700000" algn="tl">
                    <a:srgbClr val="000000"/>
                  </a:outerShdw>
                </a:effectLst>
                <a:latin typeface="Arial" charset="0"/>
              </a:rPr>
              <a:t>A = V  /  O</a:t>
            </a:r>
          </a:p>
        </p:txBody>
      </p:sp>
      <p:sp>
        <p:nvSpPr>
          <p:cNvPr id="129035" name="Text Box 1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T5D08 - What is the </a:t>
            </a:r>
            <a:r>
              <a:rPr lang="en-US" altLang="en-US" sz="32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current</a:t>
            </a:r>
            <a:r>
              <a:rPr lang="en-US" altLang="en-US" sz="3100" dirty="0">
                <a:solidFill>
                  <a:schemeClr val="bg1">
                    <a:lumMod val="95000"/>
                    <a:lumOff val="5000"/>
                  </a:schemeClr>
                </a:solidFill>
                <a:latin typeface="Impact" panose="020B0806030902050204" pitchFamily="34" charset="0"/>
                <a:ea typeface="+mj-ea"/>
                <a:cs typeface="+mj-cs"/>
              </a:rPr>
              <a:t> flowing a 100-ohm resistor connected across 200 volts?</a:t>
            </a:r>
          </a:p>
        </p:txBody>
      </p:sp>
      <p:sp>
        <p:nvSpPr>
          <p:cNvPr id="129036" name="Text Box 12"/>
          <p:cNvSpPr txBox="1">
            <a:spLocks noChangeArrowheads="1"/>
          </p:cNvSpPr>
          <p:nvPr/>
        </p:nvSpPr>
        <p:spPr bwMode="auto">
          <a:xfrm>
            <a:off x="4800600" y="25146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are you looking For?</a:t>
            </a:r>
          </a:p>
        </p:txBody>
      </p:sp>
      <p:sp>
        <p:nvSpPr>
          <p:cNvPr id="14"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34290152-04A5-8B63-5A1A-39FFF041A6BD}"/>
              </a:ext>
            </a:extLst>
          </p:cNvPr>
          <p:cNvSpPr>
            <a:spLocks noGrp="1"/>
          </p:cNvSpPr>
          <p:nvPr>
            <p:ph type="sldNum" idx="10"/>
          </p:nvPr>
        </p:nvSpPr>
        <p:spPr/>
        <p:txBody>
          <a:bodyPr/>
          <a:lstStyle/>
          <a:p>
            <a:pPr>
              <a:defRPr/>
            </a:pPr>
            <a:fld id="{348A005E-3BB3-4E43-9CF9-9AA9B17F6590}" type="slidenum">
              <a:rPr lang="en-US" altLang="en-US" smtClean="0"/>
              <a:pPr>
                <a:defRPr/>
              </a:pPr>
              <a:t>133</a:t>
            </a:fld>
            <a:endParaRPr lang="en-US" altLang="en-US"/>
          </a:p>
        </p:txBody>
      </p:sp>
    </p:spTree>
    <p:extLst>
      <p:ext uri="{BB962C8B-B14F-4D97-AF65-F5344CB8AC3E}">
        <p14:creationId xmlns:p14="http://schemas.microsoft.com/office/powerpoint/2010/main" val="28349151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 Box 2"/>
          <p:cNvSpPr txBox="1">
            <a:spLocks noChangeArrowheads="1"/>
          </p:cNvSpPr>
          <p:nvPr/>
        </p:nvSpPr>
        <p:spPr bwMode="auto">
          <a:xfrm>
            <a:off x="8382000" y="6264166"/>
            <a:ext cx="457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ED4D6320-D9BB-4BE1-9503-885410FE5635}" type="slidenum">
              <a:rPr lang="en-US" altLang="en-US" sz="1200">
                <a:solidFill>
                  <a:srgbClr val="FFFFFF"/>
                </a:solidFill>
                <a:latin typeface="Arial" charset="0"/>
              </a:rPr>
              <a:pPr eaLnBrk="1" hangingPunct="1">
                <a:buClrTx/>
                <a:buFontTx/>
                <a:buNone/>
              </a:pPr>
              <a:t>134</a:t>
            </a:fld>
            <a:endParaRPr lang="en-US" altLang="en-US" sz="1200">
              <a:solidFill>
                <a:srgbClr val="FFFFFF"/>
              </a:solidFill>
              <a:latin typeface="Arial" charset="0"/>
            </a:endParaRPr>
          </a:p>
        </p:txBody>
      </p:sp>
      <p:grpSp>
        <p:nvGrpSpPr>
          <p:cNvPr id="129028" name="Group 3"/>
          <p:cNvGrpSpPr>
            <a:grpSpLocks/>
          </p:cNvGrpSpPr>
          <p:nvPr/>
        </p:nvGrpSpPr>
        <p:grpSpPr bwMode="auto">
          <a:xfrm>
            <a:off x="1389063" y="2322513"/>
            <a:ext cx="2741612" cy="2665412"/>
            <a:chOff x="875" y="1463"/>
            <a:chExt cx="1727" cy="1679"/>
          </a:xfrm>
        </p:grpSpPr>
        <p:sp>
          <p:nvSpPr>
            <p:cNvPr id="129035" name="Oval 4"/>
            <p:cNvSpPr>
              <a:spLocks noChangeArrowheads="1"/>
            </p:cNvSpPr>
            <p:nvPr/>
          </p:nvSpPr>
          <p:spPr bwMode="auto">
            <a:xfrm>
              <a:off x="875" y="1463"/>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29036" name="Line 5"/>
            <p:cNvSpPr>
              <a:spLocks noChangeShapeType="1"/>
            </p:cNvSpPr>
            <p:nvPr/>
          </p:nvSpPr>
          <p:spPr bwMode="auto">
            <a:xfrm>
              <a:off x="875" y="2327"/>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037" name="Line 6"/>
            <p:cNvSpPr>
              <a:spLocks noChangeShapeType="1"/>
            </p:cNvSpPr>
            <p:nvPr/>
          </p:nvSpPr>
          <p:spPr bwMode="auto">
            <a:xfrm flipV="1">
              <a:off x="1739" y="2326"/>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29029" name="Text Box 7"/>
          <p:cNvSpPr txBox="1">
            <a:spLocks noChangeArrowheads="1"/>
          </p:cNvSpPr>
          <p:nvPr/>
        </p:nvSpPr>
        <p:spPr bwMode="auto">
          <a:xfrm>
            <a:off x="1219200" y="2779713"/>
            <a:ext cx="2608263"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200 Volts</a:t>
            </a:r>
          </a:p>
        </p:txBody>
      </p:sp>
      <p:sp>
        <p:nvSpPr>
          <p:cNvPr id="129030" name="Text Box 8"/>
          <p:cNvSpPr txBox="1">
            <a:spLocks noChangeArrowheads="1"/>
          </p:cNvSpPr>
          <p:nvPr/>
        </p:nvSpPr>
        <p:spPr bwMode="auto">
          <a:xfrm>
            <a:off x="381000" y="3902075"/>
            <a:ext cx="2532063"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100 Ohms</a:t>
            </a:r>
          </a:p>
        </p:txBody>
      </p:sp>
      <p:sp>
        <p:nvSpPr>
          <p:cNvPr id="129031" name="Text Box 9"/>
          <p:cNvSpPr txBox="1">
            <a:spLocks noChangeArrowheads="1"/>
          </p:cNvSpPr>
          <p:nvPr/>
        </p:nvSpPr>
        <p:spPr bwMode="auto">
          <a:xfrm>
            <a:off x="2874963" y="3827463"/>
            <a:ext cx="12573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A ?</a:t>
            </a:r>
          </a:p>
        </p:txBody>
      </p:sp>
      <p:sp>
        <p:nvSpPr>
          <p:cNvPr id="130058" name="Text Box 10"/>
          <p:cNvSpPr txBox="1">
            <a:spLocks noChangeArrowheads="1"/>
          </p:cNvSpPr>
          <p:nvPr/>
        </p:nvSpPr>
        <p:spPr bwMode="auto">
          <a:xfrm>
            <a:off x="5791200" y="4233863"/>
            <a:ext cx="23241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a:effectLst>
                  <a:outerShdw blurRad="38100" dist="38100" dir="2700000" algn="tl">
                    <a:srgbClr val="000000"/>
                  </a:outerShdw>
                </a:effectLst>
                <a:latin typeface="Arial" charset="0"/>
              </a:rPr>
              <a:t>A = V  /  O</a:t>
            </a:r>
          </a:p>
        </p:txBody>
      </p:sp>
      <p:sp>
        <p:nvSpPr>
          <p:cNvPr id="130060" name="Text Box 12"/>
          <p:cNvSpPr txBox="1">
            <a:spLocks noChangeArrowheads="1"/>
          </p:cNvSpPr>
          <p:nvPr/>
        </p:nvSpPr>
        <p:spPr bwMode="auto">
          <a:xfrm>
            <a:off x="4800600" y="25146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info do you have?</a:t>
            </a:r>
          </a:p>
        </p:txBody>
      </p:sp>
      <p:sp>
        <p:nvSpPr>
          <p:cNvPr id="14" name="Footer Placeholder 3"/>
          <p:cNvSpPr>
            <a:spLocks noGrp="1"/>
          </p:cNvSpPr>
          <p:nvPr>
            <p:ph type="ftr" idx="11"/>
          </p:nvPr>
        </p:nvSpPr>
        <p:spPr/>
        <p:txBody>
          <a:bodyPr/>
          <a:lstStyle/>
          <a:p>
            <a:r>
              <a:rPr lang="en-US"/>
              <a:t>T5 - Electrical Principles 2022</a:t>
            </a:r>
          </a:p>
        </p:txBody>
      </p:sp>
      <p:sp>
        <p:nvSpPr>
          <p:cNvPr id="15" name="Text Box 1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T5D08 - What is the current flowing a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100-ohm</a:t>
            </a:r>
            <a:r>
              <a:rPr lang="en-US" altLang="en-US" sz="3100" dirty="0">
                <a:solidFill>
                  <a:schemeClr val="bg1">
                    <a:lumMod val="95000"/>
                    <a:lumOff val="5000"/>
                  </a:schemeClr>
                </a:solidFill>
                <a:latin typeface="Impact" panose="020B0806030902050204" pitchFamily="34" charset="0"/>
                <a:ea typeface="+mj-ea"/>
                <a:cs typeface="+mj-cs"/>
              </a:rPr>
              <a:t> resistor connected across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200 volts</a:t>
            </a:r>
            <a:r>
              <a:rPr lang="en-US" altLang="en-US" sz="3100" dirty="0">
                <a:solidFill>
                  <a:schemeClr val="bg1">
                    <a:lumMod val="95000"/>
                    <a:lumOff val="5000"/>
                  </a:schemeClr>
                </a:solidFill>
                <a:latin typeface="Impact" panose="020B0806030902050204" pitchFamily="34" charset="0"/>
                <a:ea typeface="+mj-ea"/>
                <a:cs typeface="+mj-cs"/>
              </a:rPr>
              <a:t>?</a:t>
            </a:r>
          </a:p>
        </p:txBody>
      </p:sp>
      <p:sp>
        <p:nvSpPr>
          <p:cNvPr id="2" name="Slide Number Placeholder 1">
            <a:extLst>
              <a:ext uri="{FF2B5EF4-FFF2-40B4-BE49-F238E27FC236}">
                <a16:creationId xmlns:a16="http://schemas.microsoft.com/office/drawing/2014/main" id="{E102FDBB-CE64-1D39-F700-810DFCED3DED}"/>
              </a:ext>
            </a:extLst>
          </p:cNvPr>
          <p:cNvSpPr>
            <a:spLocks noGrp="1"/>
          </p:cNvSpPr>
          <p:nvPr>
            <p:ph type="sldNum" idx="10"/>
          </p:nvPr>
        </p:nvSpPr>
        <p:spPr/>
        <p:txBody>
          <a:bodyPr/>
          <a:lstStyle/>
          <a:p>
            <a:pPr>
              <a:defRPr/>
            </a:pPr>
            <a:fld id="{348A005E-3BB3-4E43-9CF9-9AA9B17F6590}" type="slidenum">
              <a:rPr lang="en-US" altLang="en-US" smtClean="0"/>
              <a:pPr>
                <a:defRPr/>
              </a:pPr>
              <a:t>134</a:t>
            </a:fld>
            <a:endParaRPr lang="en-US" altLang="en-US"/>
          </a:p>
        </p:txBody>
      </p:sp>
    </p:spTree>
    <p:extLst>
      <p:ext uri="{BB962C8B-B14F-4D97-AF65-F5344CB8AC3E}">
        <p14:creationId xmlns:p14="http://schemas.microsoft.com/office/powerpoint/2010/main" val="32399532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2"/>
          <p:cNvSpPr txBox="1">
            <a:spLocks noChangeArrowheads="1"/>
          </p:cNvSpPr>
          <p:nvPr/>
        </p:nvSpPr>
        <p:spPr bwMode="auto">
          <a:xfrm>
            <a:off x="8382000" y="6264166"/>
            <a:ext cx="457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22E5E0F5-99E3-45E7-8D13-DFF2D7779D79}" type="slidenum">
              <a:rPr lang="en-US" altLang="en-US" sz="1200">
                <a:solidFill>
                  <a:srgbClr val="FFFFFF"/>
                </a:solidFill>
                <a:latin typeface="Arial" charset="0"/>
              </a:rPr>
              <a:pPr eaLnBrk="1" hangingPunct="1">
                <a:buClrTx/>
                <a:buFontTx/>
                <a:buNone/>
              </a:pPr>
              <a:t>135</a:t>
            </a:fld>
            <a:endParaRPr lang="en-US" altLang="en-US" sz="1200">
              <a:solidFill>
                <a:srgbClr val="FFFFFF"/>
              </a:solidFill>
              <a:latin typeface="Arial" charset="0"/>
            </a:endParaRPr>
          </a:p>
        </p:txBody>
      </p:sp>
      <p:grpSp>
        <p:nvGrpSpPr>
          <p:cNvPr id="130053" name="Group 4"/>
          <p:cNvGrpSpPr>
            <a:grpSpLocks/>
          </p:cNvGrpSpPr>
          <p:nvPr/>
        </p:nvGrpSpPr>
        <p:grpSpPr bwMode="auto">
          <a:xfrm>
            <a:off x="1389063" y="2322513"/>
            <a:ext cx="2741612" cy="2665412"/>
            <a:chOff x="875" y="1463"/>
            <a:chExt cx="1727" cy="1679"/>
          </a:xfrm>
        </p:grpSpPr>
        <p:sp>
          <p:nvSpPr>
            <p:cNvPr id="130059" name="Oval 5"/>
            <p:cNvSpPr>
              <a:spLocks noChangeArrowheads="1"/>
            </p:cNvSpPr>
            <p:nvPr/>
          </p:nvSpPr>
          <p:spPr bwMode="auto">
            <a:xfrm>
              <a:off x="875" y="1463"/>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30060" name="Line 6"/>
            <p:cNvSpPr>
              <a:spLocks noChangeShapeType="1"/>
            </p:cNvSpPr>
            <p:nvPr/>
          </p:nvSpPr>
          <p:spPr bwMode="auto">
            <a:xfrm>
              <a:off x="875" y="2327"/>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0061" name="Line 7"/>
            <p:cNvSpPr>
              <a:spLocks noChangeShapeType="1"/>
            </p:cNvSpPr>
            <p:nvPr/>
          </p:nvSpPr>
          <p:spPr bwMode="auto">
            <a:xfrm flipV="1">
              <a:off x="1739" y="2326"/>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30054" name="Text Box 8"/>
          <p:cNvSpPr txBox="1">
            <a:spLocks noChangeArrowheads="1"/>
          </p:cNvSpPr>
          <p:nvPr/>
        </p:nvSpPr>
        <p:spPr bwMode="auto">
          <a:xfrm>
            <a:off x="1752600" y="2779713"/>
            <a:ext cx="1935163"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200 V</a:t>
            </a:r>
          </a:p>
        </p:txBody>
      </p:sp>
      <p:sp>
        <p:nvSpPr>
          <p:cNvPr id="130055" name="Text Box 9"/>
          <p:cNvSpPr txBox="1">
            <a:spLocks noChangeArrowheads="1"/>
          </p:cNvSpPr>
          <p:nvPr/>
        </p:nvSpPr>
        <p:spPr bwMode="auto">
          <a:xfrm>
            <a:off x="190500" y="3922713"/>
            <a:ext cx="2719388"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a:t>
            </a:r>
          </a:p>
          <a:p>
            <a:pPr eaLnBrk="1" hangingPunct="1">
              <a:spcBef>
                <a:spcPts val="2250"/>
              </a:spcBef>
              <a:buClrTx/>
              <a:buSzPct val="70000"/>
              <a:buFontTx/>
              <a:buNone/>
            </a:pPr>
            <a:r>
              <a:rPr lang="en-US" altLang="en-US" sz="3600" b="1">
                <a:solidFill>
                  <a:srgbClr val="FFFF00"/>
                </a:solidFill>
                <a:latin typeface="Tahoma" pitchFamily="34" charset="0"/>
              </a:rPr>
              <a:t>100 Ohms</a:t>
            </a:r>
          </a:p>
        </p:txBody>
      </p:sp>
      <p:sp>
        <p:nvSpPr>
          <p:cNvPr id="130056" name="Text Box 10"/>
          <p:cNvSpPr txBox="1">
            <a:spLocks noChangeArrowheads="1"/>
          </p:cNvSpPr>
          <p:nvPr/>
        </p:nvSpPr>
        <p:spPr bwMode="auto">
          <a:xfrm>
            <a:off x="3065463" y="3922713"/>
            <a:ext cx="5334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p:txBody>
      </p:sp>
      <p:sp>
        <p:nvSpPr>
          <p:cNvPr id="131083" name="Text Box 11"/>
          <p:cNvSpPr txBox="1">
            <a:spLocks noChangeArrowheads="1"/>
          </p:cNvSpPr>
          <p:nvPr/>
        </p:nvSpPr>
        <p:spPr bwMode="auto">
          <a:xfrm>
            <a:off x="4689475" y="2981325"/>
            <a:ext cx="4303713"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a:effectLst>
                  <a:outerShdw blurRad="38100" dist="38100" dir="2700000" algn="tl">
                    <a:srgbClr val="000000"/>
                  </a:outerShdw>
                </a:effectLst>
                <a:latin typeface="Arial" charset="0"/>
              </a:rPr>
              <a:t>A = V  /  O</a:t>
            </a:r>
          </a:p>
          <a:p>
            <a:pPr>
              <a:buClrTx/>
              <a:buSzPct val="70000"/>
              <a:buFontTx/>
              <a:buNone/>
              <a:defRPr/>
            </a:pPr>
            <a:endParaRPr lang="en-US" altLang="en-US" sz="2800" b="1">
              <a:effectLst>
                <a:outerShdw blurRad="38100" dist="38100" dir="2700000" algn="tl">
                  <a:srgbClr val="000000"/>
                </a:outerShdw>
              </a:effectLst>
              <a:latin typeface="Arial" charset="0"/>
            </a:endParaRPr>
          </a:p>
          <a:p>
            <a:pPr>
              <a:buClrTx/>
              <a:buSzPct val="70000"/>
              <a:buFontTx/>
              <a:buNone/>
              <a:defRPr/>
            </a:pPr>
            <a:r>
              <a:rPr lang="en-US" altLang="en-US" sz="2800" b="1">
                <a:effectLst>
                  <a:outerShdw blurRad="38100" dist="38100" dir="2700000" algn="tl">
                    <a:srgbClr val="000000"/>
                  </a:outerShdw>
                </a:effectLst>
                <a:latin typeface="Arial" charset="0"/>
              </a:rPr>
              <a:t>A = 200 V  /  100 </a:t>
            </a:r>
            <a:r>
              <a:rPr lang="el-GR" altLang="en-US" sz="2800" b="1">
                <a:effectLst>
                  <a:outerShdw blurRad="38100" dist="38100" dir="2700000" algn="tl">
                    <a:srgbClr val="000000"/>
                  </a:outerShdw>
                </a:effectLst>
                <a:latin typeface="Arial" charset="0"/>
              </a:rPr>
              <a:t>Ω</a:t>
            </a:r>
            <a:r>
              <a:rPr lang="en-US" altLang="en-US" sz="2800" b="1">
                <a:effectLst>
                  <a:outerShdw blurRad="38100" dist="38100" dir="2700000" algn="tl">
                    <a:srgbClr val="000000"/>
                  </a:outerShdw>
                </a:effectLst>
                <a:latin typeface="Arial" charset="0"/>
              </a:rPr>
              <a:t> =</a:t>
            </a:r>
            <a:r>
              <a:rPr lang="en-US" altLang="en-US" sz="2800" b="1">
                <a:solidFill>
                  <a:srgbClr val="FFFF00"/>
                </a:solidFill>
                <a:effectLst>
                  <a:outerShdw blurRad="38100" dist="38100" dir="2700000" algn="tl">
                    <a:srgbClr val="000000"/>
                  </a:outerShdw>
                </a:effectLst>
                <a:latin typeface="Arial" charset="0"/>
              </a:rPr>
              <a:t> 2 A </a:t>
            </a:r>
          </a:p>
        </p:txBody>
      </p:sp>
      <p:pic>
        <p:nvPicPr>
          <p:cNvPr id="1310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3922713"/>
            <a:ext cx="1554162" cy="2244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Footer Placeholder 3"/>
          <p:cNvSpPr>
            <a:spLocks noGrp="1"/>
          </p:cNvSpPr>
          <p:nvPr>
            <p:ph type="ftr" idx="11"/>
          </p:nvPr>
        </p:nvSpPr>
        <p:spPr/>
        <p:txBody>
          <a:bodyPr/>
          <a:lstStyle/>
          <a:p>
            <a:r>
              <a:rPr lang="en-US"/>
              <a:t>T5 - Electrical Principles 2022</a:t>
            </a:r>
          </a:p>
        </p:txBody>
      </p:sp>
      <p:sp>
        <p:nvSpPr>
          <p:cNvPr id="15"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T5D08 - What is the current flowing a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100-ohm</a:t>
            </a:r>
            <a:r>
              <a:rPr lang="en-US" altLang="en-US" sz="3100" dirty="0">
                <a:solidFill>
                  <a:schemeClr val="bg1">
                    <a:lumMod val="95000"/>
                    <a:lumOff val="5000"/>
                  </a:schemeClr>
                </a:solidFill>
                <a:latin typeface="Impact" panose="020B0806030902050204" pitchFamily="34" charset="0"/>
                <a:ea typeface="+mj-ea"/>
                <a:cs typeface="+mj-cs"/>
              </a:rPr>
              <a:t> resistor connected across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200 volts</a:t>
            </a:r>
            <a:r>
              <a:rPr lang="en-US" altLang="en-US" sz="3100" dirty="0">
                <a:solidFill>
                  <a:schemeClr val="bg1">
                    <a:lumMod val="95000"/>
                    <a:lumOff val="5000"/>
                  </a:schemeClr>
                </a:solidFill>
                <a:latin typeface="Impact" panose="020B0806030902050204" pitchFamily="34" charset="0"/>
                <a:ea typeface="+mj-ea"/>
                <a:cs typeface="+mj-cs"/>
              </a:rPr>
              <a:t>?</a:t>
            </a:r>
          </a:p>
        </p:txBody>
      </p:sp>
      <p:sp>
        <p:nvSpPr>
          <p:cNvPr id="2" name="Slide Number Placeholder 1">
            <a:extLst>
              <a:ext uri="{FF2B5EF4-FFF2-40B4-BE49-F238E27FC236}">
                <a16:creationId xmlns:a16="http://schemas.microsoft.com/office/drawing/2014/main" id="{FDAF9C77-2BD9-C789-28B7-33390A56EAD4}"/>
              </a:ext>
            </a:extLst>
          </p:cNvPr>
          <p:cNvSpPr>
            <a:spLocks noGrp="1"/>
          </p:cNvSpPr>
          <p:nvPr>
            <p:ph type="sldNum" idx="10"/>
          </p:nvPr>
        </p:nvSpPr>
        <p:spPr/>
        <p:txBody>
          <a:bodyPr/>
          <a:lstStyle/>
          <a:p>
            <a:pPr>
              <a:defRPr/>
            </a:pPr>
            <a:fld id="{348A005E-3BB3-4E43-9CF9-9AA9B17F6590}" type="slidenum">
              <a:rPr lang="en-US" altLang="en-US" smtClean="0"/>
              <a:pPr>
                <a:defRPr/>
              </a:pPr>
              <a:t>135</a:t>
            </a:fld>
            <a:endParaRPr lang="en-US" altLang="en-US"/>
          </a:p>
        </p:txBody>
      </p:sp>
    </p:spTree>
    <p:extLst>
      <p:ext uri="{BB962C8B-B14F-4D97-AF65-F5344CB8AC3E}">
        <p14:creationId xmlns:p14="http://schemas.microsoft.com/office/powerpoint/2010/main" val="8229985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withEffect">
                                  <p:stCondLst>
                                    <p:cond delay="0"/>
                                  </p:stCondLst>
                                  <p:childTnLst>
                                    <p:set>
                                      <p:cBhvr additive="repl">
                                        <p:cTn id="6" dur="1" fill="hold">
                                          <p:stCondLst>
                                            <p:cond delay="0"/>
                                          </p:stCondLst>
                                        </p:cTn>
                                        <p:tgtEl>
                                          <p:spTgt spid="131084"/>
                                        </p:tgtEl>
                                        <p:attrNameLst>
                                          <p:attrName>style.visibility</p:attrName>
                                        </p:attrNameLst>
                                      </p:cBhvr>
                                      <p:to>
                                        <p:strVal val="visible"/>
                                      </p:to>
                                    </p:set>
                                    <p:anim calcmode="lin" valueType="num">
                                      <p:cBhvr>
                                        <p:cTn id="7" dur="1000" fill="hold"/>
                                        <p:tgtEl>
                                          <p:spTgt spid="131084"/>
                                        </p:tgtEl>
                                        <p:attrNameLst>
                                          <p:attrName>ppt_x</p:attrName>
                                        </p:attrNameLst>
                                      </p:cBhvr>
                                      <p:tavLst>
                                        <p:tav tm="100000">
                                          <p:val>
                                            <p:strVal val="0-#ppt_w/2"/>
                                          </p:val>
                                        </p:tav>
                                        <p:tav>
                                          <p:val>
                                            <p:strVal val="#ppt_x"/>
                                          </p:val>
                                        </p:tav>
                                      </p:tavLst>
                                    </p:anim>
                                    <p:anim calcmode="lin" valueType="num">
                                      <p:cBhvr>
                                        <p:cTn id="8" dur="1000" fill="hold"/>
                                        <p:tgtEl>
                                          <p:spTgt spid="131084"/>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CDC03DEF-B604-4492-AD46-9AE7707AF94E}" type="slidenum">
              <a:rPr lang="en-US" altLang="en-US" sz="1200">
                <a:solidFill>
                  <a:srgbClr val="FFFFFF"/>
                </a:solidFill>
                <a:latin typeface="Arial" charset="0"/>
              </a:rPr>
              <a:pPr algn="r" eaLnBrk="1" hangingPunct="1">
                <a:buClrTx/>
                <a:buFontTx/>
                <a:buNone/>
              </a:pPr>
              <a:t>136</a:t>
            </a:fld>
            <a:endParaRPr lang="en-US" altLang="en-US" sz="1200">
              <a:solidFill>
                <a:srgbClr val="FFFFFF"/>
              </a:solidFill>
              <a:latin typeface="Arial" charset="0"/>
            </a:endParaRPr>
          </a:p>
        </p:txBody>
      </p:sp>
      <p:sp>
        <p:nvSpPr>
          <p:cNvPr id="6" name="Footer Placeholder 3"/>
          <p:cNvSpPr>
            <a:spLocks noGrp="1"/>
          </p:cNvSpPr>
          <p:nvPr>
            <p:ph type="ftr" idx="11"/>
          </p:nvPr>
        </p:nvSpPr>
        <p:spPr/>
        <p:txBody>
          <a:bodyPr/>
          <a:lstStyle/>
          <a:p>
            <a:r>
              <a:rPr lang="en-US"/>
              <a:t>T5 - Electrical Principles 2022</a:t>
            </a:r>
          </a:p>
        </p:txBody>
      </p:sp>
      <p:sp>
        <p:nvSpPr>
          <p:cNvPr id="7"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T5D08 - What is the current flowing a 100-ohm resistor connected across 200 volts?</a:t>
            </a:r>
          </a:p>
        </p:txBody>
      </p:sp>
      <p:sp>
        <p:nvSpPr>
          <p:cNvPr id="9"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20,000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0.5 amperes</a:t>
            </a:r>
          </a:p>
          <a:p>
            <a:pPr lvl="1">
              <a:spcBef>
                <a:spcPts val="600"/>
              </a:spcBef>
              <a:buClrTx/>
              <a:buSzPct val="70000"/>
              <a:buFontTx/>
              <a:buNone/>
              <a:defRPr/>
            </a:pPr>
            <a:r>
              <a:rPr lang="en-US" altLang="en-US" sz="3600" b="1" i="1" dirty="0">
                <a:solidFill>
                  <a:srgbClr val="FFFF00"/>
                </a:solidFill>
                <a:effectLst>
                  <a:outerShdw blurRad="38100" dist="38100" dir="2700000" algn="tl">
                    <a:srgbClr val="000000">
                      <a:alpha val="43137"/>
                    </a:srgbClr>
                  </a:outerShdw>
                </a:effectLst>
                <a:latin typeface="Eurostile" pitchFamily="34" charset="0"/>
                <a:cs typeface="+mn-cs"/>
              </a:rPr>
              <a:t>C.	2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100 amperes</a:t>
            </a:r>
          </a:p>
        </p:txBody>
      </p:sp>
      <p:sp>
        <p:nvSpPr>
          <p:cNvPr id="2" name="Slide Number Placeholder 1">
            <a:extLst>
              <a:ext uri="{FF2B5EF4-FFF2-40B4-BE49-F238E27FC236}">
                <a16:creationId xmlns:a16="http://schemas.microsoft.com/office/drawing/2014/main" id="{75D8F333-BD5A-00FD-12D1-863CBD2FA3D3}"/>
              </a:ext>
            </a:extLst>
          </p:cNvPr>
          <p:cNvSpPr>
            <a:spLocks noGrp="1"/>
          </p:cNvSpPr>
          <p:nvPr>
            <p:ph type="sldNum" idx="10"/>
          </p:nvPr>
        </p:nvSpPr>
        <p:spPr/>
        <p:txBody>
          <a:bodyPr/>
          <a:lstStyle/>
          <a:p>
            <a:pPr>
              <a:defRPr/>
            </a:pPr>
            <a:fld id="{348A005E-3BB3-4E43-9CF9-9AA9B17F6590}" type="slidenum">
              <a:rPr lang="en-US" altLang="en-US" smtClean="0"/>
              <a:pPr>
                <a:defRPr/>
              </a:pPr>
              <a:t>136</a:t>
            </a:fld>
            <a:endParaRPr lang="en-US" altLang="en-US"/>
          </a:p>
        </p:txBody>
      </p:sp>
    </p:spTree>
    <p:extLst>
      <p:ext uri="{BB962C8B-B14F-4D97-AF65-F5344CB8AC3E}">
        <p14:creationId xmlns:p14="http://schemas.microsoft.com/office/powerpoint/2010/main" val="19680189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T5D09 - What is the current through a 24-ohm resistor connected across 240 volts?</a:t>
            </a:r>
          </a:p>
        </p:txBody>
      </p:sp>
      <p:sp>
        <p:nvSpPr>
          <p:cNvPr id="133122"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24,000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0.1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C.	10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216 amperes</a:t>
            </a:r>
          </a:p>
        </p:txBody>
      </p:sp>
      <p:sp>
        <p:nvSpPr>
          <p:cNvPr id="132101"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27A72CDD-F574-4ECB-9981-74746D7B38C2}" type="slidenum">
              <a:rPr lang="en-US" altLang="en-US" sz="1200">
                <a:solidFill>
                  <a:srgbClr val="FFFFFF"/>
                </a:solidFill>
                <a:latin typeface="Arial" charset="0"/>
              </a:rPr>
              <a:pPr algn="r" eaLnBrk="1" hangingPunct="1">
                <a:buClrTx/>
                <a:buFontTx/>
                <a:buNone/>
              </a:pPr>
              <a:t>137</a:t>
            </a:fld>
            <a:endParaRPr lang="en-US" altLang="en-US" sz="1200">
              <a:solidFill>
                <a:srgbClr val="FFFFFF"/>
              </a:solidFill>
              <a:latin typeface="Arial" charset="0"/>
            </a:endParaRPr>
          </a:p>
        </p:txBody>
      </p:sp>
      <p:sp>
        <p:nvSpPr>
          <p:cNvPr id="6"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816E85FF-D16C-8010-747B-30C284B63452}"/>
              </a:ext>
            </a:extLst>
          </p:cNvPr>
          <p:cNvSpPr>
            <a:spLocks noGrp="1"/>
          </p:cNvSpPr>
          <p:nvPr>
            <p:ph type="sldNum" idx="10"/>
          </p:nvPr>
        </p:nvSpPr>
        <p:spPr/>
        <p:txBody>
          <a:bodyPr/>
          <a:lstStyle/>
          <a:p>
            <a:pPr>
              <a:defRPr/>
            </a:pPr>
            <a:fld id="{348A005E-3BB3-4E43-9CF9-9AA9B17F6590}" type="slidenum">
              <a:rPr lang="en-US" altLang="en-US" smtClean="0"/>
              <a:pPr>
                <a:defRPr/>
              </a:pPr>
              <a:t>137</a:t>
            </a:fld>
            <a:endParaRPr lang="en-US" altLang="en-US"/>
          </a:p>
        </p:txBody>
      </p:sp>
    </p:spTree>
    <p:extLst>
      <p:ext uri="{BB962C8B-B14F-4D97-AF65-F5344CB8AC3E}">
        <p14:creationId xmlns:p14="http://schemas.microsoft.com/office/powerpoint/2010/main" val="12755722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2"/>
          <p:cNvSpPr txBox="1">
            <a:spLocks noChangeArrowheads="1"/>
          </p:cNvSpPr>
          <p:nvPr/>
        </p:nvSpPr>
        <p:spPr bwMode="auto">
          <a:xfrm>
            <a:off x="8382000" y="6232634"/>
            <a:ext cx="53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4B9B1B4C-A891-4291-8696-326EEBC5EC5E}" type="slidenum">
              <a:rPr lang="en-US" altLang="en-US" sz="1200">
                <a:solidFill>
                  <a:srgbClr val="FFFFFF"/>
                </a:solidFill>
                <a:latin typeface="Arial" charset="0"/>
              </a:rPr>
              <a:pPr eaLnBrk="1" hangingPunct="1">
                <a:buClrTx/>
                <a:buFontTx/>
                <a:buNone/>
              </a:pPr>
              <a:t>138</a:t>
            </a:fld>
            <a:endParaRPr lang="en-US" altLang="en-US" sz="1200">
              <a:solidFill>
                <a:srgbClr val="FFFFFF"/>
              </a:solidFill>
              <a:latin typeface="Arial" charset="0"/>
            </a:endParaRPr>
          </a:p>
        </p:txBody>
      </p:sp>
      <p:grpSp>
        <p:nvGrpSpPr>
          <p:cNvPr id="133124" name="Group 3"/>
          <p:cNvGrpSpPr>
            <a:grpSpLocks/>
          </p:cNvGrpSpPr>
          <p:nvPr/>
        </p:nvGrpSpPr>
        <p:grpSpPr bwMode="auto">
          <a:xfrm>
            <a:off x="1389063" y="2322513"/>
            <a:ext cx="2741612" cy="2665412"/>
            <a:chOff x="875" y="1463"/>
            <a:chExt cx="1727" cy="1679"/>
          </a:xfrm>
        </p:grpSpPr>
        <p:sp>
          <p:nvSpPr>
            <p:cNvPr id="133131" name="Oval 4"/>
            <p:cNvSpPr>
              <a:spLocks noChangeArrowheads="1"/>
            </p:cNvSpPr>
            <p:nvPr/>
          </p:nvSpPr>
          <p:spPr bwMode="auto">
            <a:xfrm>
              <a:off x="875" y="1463"/>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33132" name="Line 5"/>
            <p:cNvSpPr>
              <a:spLocks noChangeShapeType="1"/>
            </p:cNvSpPr>
            <p:nvPr/>
          </p:nvSpPr>
          <p:spPr bwMode="auto">
            <a:xfrm>
              <a:off x="875" y="2327"/>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133" name="Line 6"/>
            <p:cNvSpPr>
              <a:spLocks noChangeShapeType="1"/>
            </p:cNvSpPr>
            <p:nvPr/>
          </p:nvSpPr>
          <p:spPr bwMode="auto">
            <a:xfrm flipV="1">
              <a:off x="1739" y="2326"/>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33125" name="Text Box 7"/>
          <p:cNvSpPr txBox="1">
            <a:spLocks noChangeArrowheads="1"/>
          </p:cNvSpPr>
          <p:nvPr/>
        </p:nvSpPr>
        <p:spPr bwMode="auto">
          <a:xfrm>
            <a:off x="838200" y="2779713"/>
            <a:ext cx="2379663"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V</a:t>
            </a:r>
          </a:p>
        </p:txBody>
      </p:sp>
      <p:sp>
        <p:nvSpPr>
          <p:cNvPr id="133126" name="Text Box 8"/>
          <p:cNvSpPr txBox="1">
            <a:spLocks noChangeArrowheads="1"/>
          </p:cNvSpPr>
          <p:nvPr/>
        </p:nvSpPr>
        <p:spPr bwMode="auto">
          <a:xfrm>
            <a:off x="592138" y="3922713"/>
            <a:ext cx="2303462"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a:t>
            </a:r>
          </a:p>
        </p:txBody>
      </p:sp>
      <p:sp>
        <p:nvSpPr>
          <p:cNvPr id="133127" name="Text Box 9"/>
          <p:cNvSpPr txBox="1">
            <a:spLocks noChangeArrowheads="1"/>
          </p:cNvSpPr>
          <p:nvPr/>
        </p:nvSpPr>
        <p:spPr bwMode="auto">
          <a:xfrm>
            <a:off x="2874963" y="3827463"/>
            <a:ext cx="12573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A ?</a:t>
            </a:r>
          </a:p>
        </p:txBody>
      </p:sp>
      <p:sp>
        <p:nvSpPr>
          <p:cNvPr id="134154" name="Text Box 10"/>
          <p:cNvSpPr txBox="1">
            <a:spLocks noChangeArrowheads="1"/>
          </p:cNvSpPr>
          <p:nvPr/>
        </p:nvSpPr>
        <p:spPr bwMode="auto">
          <a:xfrm>
            <a:off x="5486400" y="4081462"/>
            <a:ext cx="23241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a:effectLst>
                  <a:outerShdw blurRad="38100" dist="38100" dir="2700000" algn="tl">
                    <a:srgbClr val="000000"/>
                  </a:outerShdw>
                </a:effectLst>
                <a:latin typeface="Arial" charset="0"/>
              </a:rPr>
              <a:t>A = V  /  O</a:t>
            </a:r>
          </a:p>
        </p:txBody>
      </p:sp>
      <p:sp>
        <p:nvSpPr>
          <p:cNvPr id="134156" name="Text Box 12"/>
          <p:cNvSpPr txBox="1">
            <a:spLocks noChangeArrowheads="1"/>
          </p:cNvSpPr>
          <p:nvPr/>
        </p:nvSpPr>
        <p:spPr bwMode="auto">
          <a:xfrm>
            <a:off x="5181600" y="25908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are you looking For?</a:t>
            </a:r>
          </a:p>
        </p:txBody>
      </p:sp>
      <p:sp>
        <p:nvSpPr>
          <p:cNvPr id="14" name="Footer Placeholder 3"/>
          <p:cNvSpPr>
            <a:spLocks noGrp="1"/>
          </p:cNvSpPr>
          <p:nvPr>
            <p:ph type="ftr" idx="11"/>
          </p:nvPr>
        </p:nvSpPr>
        <p:spPr/>
        <p:txBody>
          <a:bodyPr/>
          <a:lstStyle/>
          <a:p>
            <a:r>
              <a:rPr lang="en-US"/>
              <a:t>T5 - Electrical Principles 2022</a:t>
            </a:r>
          </a:p>
        </p:txBody>
      </p:sp>
      <p:sp>
        <p:nvSpPr>
          <p:cNvPr id="15"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T5D09 - What is the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current</a:t>
            </a:r>
            <a:r>
              <a:rPr lang="en-US" altLang="en-US" sz="3100" dirty="0">
                <a:solidFill>
                  <a:schemeClr val="bg1">
                    <a:lumMod val="95000"/>
                    <a:lumOff val="5000"/>
                  </a:schemeClr>
                </a:solidFill>
                <a:latin typeface="Impact" panose="020B0806030902050204" pitchFamily="34" charset="0"/>
                <a:ea typeface="+mj-ea"/>
                <a:cs typeface="+mj-cs"/>
              </a:rPr>
              <a:t> through a 24-ohm resistor connected across 240 volts?</a:t>
            </a:r>
          </a:p>
        </p:txBody>
      </p:sp>
      <p:sp>
        <p:nvSpPr>
          <p:cNvPr id="2" name="Slide Number Placeholder 1">
            <a:extLst>
              <a:ext uri="{FF2B5EF4-FFF2-40B4-BE49-F238E27FC236}">
                <a16:creationId xmlns:a16="http://schemas.microsoft.com/office/drawing/2014/main" id="{49D76B6D-AB57-2ADE-6D84-82A4BB59F023}"/>
              </a:ext>
            </a:extLst>
          </p:cNvPr>
          <p:cNvSpPr>
            <a:spLocks noGrp="1"/>
          </p:cNvSpPr>
          <p:nvPr>
            <p:ph type="sldNum" idx="10"/>
          </p:nvPr>
        </p:nvSpPr>
        <p:spPr/>
        <p:txBody>
          <a:bodyPr/>
          <a:lstStyle/>
          <a:p>
            <a:pPr>
              <a:defRPr/>
            </a:pPr>
            <a:fld id="{348A005E-3BB3-4E43-9CF9-9AA9B17F6590}" type="slidenum">
              <a:rPr lang="en-US" altLang="en-US" smtClean="0"/>
              <a:pPr>
                <a:defRPr/>
              </a:pPr>
              <a:t>138</a:t>
            </a:fld>
            <a:endParaRPr lang="en-US" altLang="en-US"/>
          </a:p>
        </p:txBody>
      </p:sp>
    </p:spTree>
    <p:extLst>
      <p:ext uri="{BB962C8B-B14F-4D97-AF65-F5344CB8AC3E}">
        <p14:creationId xmlns:p14="http://schemas.microsoft.com/office/powerpoint/2010/main" val="50865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2"/>
          <p:cNvSpPr txBox="1">
            <a:spLocks noChangeArrowheads="1"/>
          </p:cNvSpPr>
          <p:nvPr/>
        </p:nvSpPr>
        <p:spPr bwMode="auto">
          <a:xfrm>
            <a:off x="8305800" y="6285186"/>
            <a:ext cx="53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6A452D6C-CFB7-4E70-BEAD-8A35EF0923A0}" type="slidenum">
              <a:rPr lang="en-US" altLang="en-US" sz="1200">
                <a:solidFill>
                  <a:srgbClr val="FFFFFF"/>
                </a:solidFill>
                <a:latin typeface="Arial" charset="0"/>
              </a:rPr>
              <a:pPr eaLnBrk="1" hangingPunct="1">
                <a:buClrTx/>
                <a:buFontTx/>
                <a:buNone/>
              </a:pPr>
              <a:t>139</a:t>
            </a:fld>
            <a:endParaRPr lang="en-US" altLang="en-US" sz="1200">
              <a:solidFill>
                <a:srgbClr val="FFFFFF"/>
              </a:solidFill>
              <a:latin typeface="Arial" charset="0"/>
            </a:endParaRPr>
          </a:p>
        </p:txBody>
      </p:sp>
      <p:grpSp>
        <p:nvGrpSpPr>
          <p:cNvPr id="134148" name="Group 3"/>
          <p:cNvGrpSpPr>
            <a:grpSpLocks/>
          </p:cNvGrpSpPr>
          <p:nvPr/>
        </p:nvGrpSpPr>
        <p:grpSpPr bwMode="auto">
          <a:xfrm>
            <a:off x="1389063" y="2322513"/>
            <a:ext cx="2741612" cy="2665412"/>
            <a:chOff x="875" y="1463"/>
            <a:chExt cx="1727" cy="1679"/>
          </a:xfrm>
        </p:grpSpPr>
        <p:sp>
          <p:nvSpPr>
            <p:cNvPr id="134155" name="Oval 4"/>
            <p:cNvSpPr>
              <a:spLocks noChangeArrowheads="1"/>
            </p:cNvSpPr>
            <p:nvPr/>
          </p:nvSpPr>
          <p:spPr bwMode="auto">
            <a:xfrm>
              <a:off x="875" y="1463"/>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34156" name="Line 5"/>
            <p:cNvSpPr>
              <a:spLocks noChangeShapeType="1"/>
            </p:cNvSpPr>
            <p:nvPr/>
          </p:nvSpPr>
          <p:spPr bwMode="auto">
            <a:xfrm>
              <a:off x="875" y="2327"/>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4157" name="Line 6"/>
            <p:cNvSpPr>
              <a:spLocks noChangeShapeType="1"/>
            </p:cNvSpPr>
            <p:nvPr/>
          </p:nvSpPr>
          <p:spPr bwMode="auto">
            <a:xfrm flipV="1">
              <a:off x="1739" y="2326"/>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34149" name="Text Box 7"/>
          <p:cNvSpPr txBox="1">
            <a:spLocks noChangeArrowheads="1"/>
          </p:cNvSpPr>
          <p:nvPr/>
        </p:nvSpPr>
        <p:spPr bwMode="auto">
          <a:xfrm>
            <a:off x="838200" y="2779713"/>
            <a:ext cx="2379663"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240 Volts</a:t>
            </a:r>
          </a:p>
        </p:txBody>
      </p:sp>
      <p:sp>
        <p:nvSpPr>
          <p:cNvPr id="134150" name="Text Box 8"/>
          <p:cNvSpPr txBox="1">
            <a:spLocks noChangeArrowheads="1"/>
          </p:cNvSpPr>
          <p:nvPr/>
        </p:nvSpPr>
        <p:spPr bwMode="auto">
          <a:xfrm>
            <a:off x="592138" y="3922713"/>
            <a:ext cx="2303462"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24 Ohms</a:t>
            </a:r>
          </a:p>
        </p:txBody>
      </p:sp>
      <p:sp>
        <p:nvSpPr>
          <p:cNvPr id="134151" name="Text Box 9"/>
          <p:cNvSpPr txBox="1">
            <a:spLocks noChangeArrowheads="1"/>
          </p:cNvSpPr>
          <p:nvPr/>
        </p:nvSpPr>
        <p:spPr bwMode="auto">
          <a:xfrm>
            <a:off x="2874963" y="3827463"/>
            <a:ext cx="12573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A ?</a:t>
            </a:r>
          </a:p>
        </p:txBody>
      </p:sp>
      <p:sp>
        <p:nvSpPr>
          <p:cNvPr id="135178" name="Text Box 10"/>
          <p:cNvSpPr txBox="1">
            <a:spLocks noChangeArrowheads="1"/>
          </p:cNvSpPr>
          <p:nvPr/>
        </p:nvSpPr>
        <p:spPr bwMode="auto">
          <a:xfrm>
            <a:off x="5486400" y="4081462"/>
            <a:ext cx="23241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dirty="0">
                <a:effectLst>
                  <a:outerShdw blurRad="38100" dist="38100" dir="2700000" algn="tl">
                    <a:srgbClr val="000000"/>
                  </a:outerShdw>
                </a:effectLst>
                <a:latin typeface="Arial" charset="0"/>
              </a:rPr>
              <a:t>A = V  /  O</a:t>
            </a:r>
          </a:p>
        </p:txBody>
      </p:sp>
      <p:sp>
        <p:nvSpPr>
          <p:cNvPr id="135180" name="Text Box 12"/>
          <p:cNvSpPr txBox="1">
            <a:spLocks noChangeArrowheads="1"/>
          </p:cNvSpPr>
          <p:nvPr/>
        </p:nvSpPr>
        <p:spPr bwMode="auto">
          <a:xfrm>
            <a:off x="5029200" y="2639756"/>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info do you have?</a:t>
            </a:r>
          </a:p>
        </p:txBody>
      </p:sp>
      <p:sp>
        <p:nvSpPr>
          <p:cNvPr id="14" name="Footer Placeholder 3"/>
          <p:cNvSpPr>
            <a:spLocks noGrp="1"/>
          </p:cNvSpPr>
          <p:nvPr>
            <p:ph type="ftr" idx="11"/>
          </p:nvPr>
        </p:nvSpPr>
        <p:spPr/>
        <p:txBody>
          <a:bodyPr/>
          <a:lstStyle/>
          <a:p>
            <a:r>
              <a:rPr lang="en-US"/>
              <a:t>T5 - Electrical Principles 2022</a:t>
            </a:r>
          </a:p>
        </p:txBody>
      </p:sp>
      <p:sp>
        <p:nvSpPr>
          <p:cNvPr id="15"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T5D09 - What is the current through a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24-ohm</a:t>
            </a:r>
            <a:r>
              <a:rPr lang="en-US" altLang="en-US" sz="3100" dirty="0">
                <a:solidFill>
                  <a:schemeClr val="bg1">
                    <a:lumMod val="95000"/>
                    <a:lumOff val="5000"/>
                  </a:schemeClr>
                </a:solidFill>
                <a:latin typeface="Impact" panose="020B0806030902050204" pitchFamily="34" charset="0"/>
                <a:ea typeface="+mj-ea"/>
                <a:cs typeface="+mj-cs"/>
              </a:rPr>
              <a:t> resistor connected across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240 volts</a:t>
            </a:r>
            <a:r>
              <a:rPr lang="en-US" altLang="en-US" sz="3100" dirty="0">
                <a:solidFill>
                  <a:schemeClr val="bg1">
                    <a:lumMod val="95000"/>
                    <a:lumOff val="5000"/>
                  </a:schemeClr>
                </a:solidFill>
                <a:latin typeface="Impact" panose="020B0806030902050204" pitchFamily="34" charset="0"/>
                <a:ea typeface="+mj-ea"/>
                <a:cs typeface="+mj-cs"/>
              </a:rPr>
              <a:t>?</a:t>
            </a:r>
          </a:p>
        </p:txBody>
      </p:sp>
      <p:sp>
        <p:nvSpPr>
          <p:cNvPr id="2" name="Slide Number Placeholder 1">
            <a:extLst>
              <a:ext uri="{FF2B5EF4-FFF2-40B4-BE49-F238E27FC236}">
                <a16:creationId xmlns:a16="http://schemas.microsoft.com/office/drawing/2014/main" id="{48FFBB8E-883F-4348-2B09-01FF0056A767}"/>
              </a:ext>
            </a:extLst>
          </p:cNvPr>
          <p:cNvSpPr>
            <a:spLocks noGrp="1"/>
          </p:cNvSpPr>
          <p:nvPr>
            <p:ph type="sldNum" idx="10"/>
          </p:nvPr>
        </p:nvSpPr>
        <p:spPr/>
        <p:txBody>
          <a:bodyPr/>
          <a:lstStyle/>
          <a:p>
            <a:pPr>
              <a:defRPr/>
            </a:pPr>
            <a:fld id="{348A005E-3BB3-4E43-9CF9-9AA9B17F6590}" type="slidenum">
              <a:rPr lang="en-US" altLang="en-US" smtClean="0"/>
              <a:pPr>
                <a:defRPr/>
              </a:pPr>
              <a:t>139</a:t>
            </a:fld>
            <a:endParaRPr lang="en-US" altLang="en-US"/>
          </a:p>
        </p:txBody>
      </p:sp>
    </p:spTree>
    <p:extLst>
      <p:ext uri="{BB962C8B-B14F-4D97-AF65-F5344CB8AC3E}">
        <p14:creationId xmlns:p14="http://schemas.microsoft.com/office/powerpoint/2010/main" val="3880656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752600"/>
          </a:xfrm>
        </p:spPr>
        <p:txBody>
          <a:bodyPr>
            <a:noAutofit/>
          </a:bodyPr>
          <a:lstStyle/>
          <a:p>
            <a:r>
              <a:rPr lang="en-US" dirty="0"/>
              <a:t>T5A05     What is the electrical term for the force that causes electron flow?</a:t>
            </a:r>
          </a:p>
        </p:txBody>
      </p:sp>
      <p:sp>
        <p:nvSpPr>
          <p:cNvPr id="3" name="Subtitle 2"/>
          <p:cNvSpPr>
            <a:spLocks noGrp="1"/>
          </p:cNvSpPr>
          <p:nvPr>
            <p:ph type="subTitle" idx="1"/>
          </p:nvPr>
        </p:nvSpPr>
        <p:spPr/>
        <p:txBody>
          <a:bodyPr>
            <a:normAutofit/>
          </a:bodyPr>
          <a:lstStyle/>
          <a:p>
            <a:r>
              <a:rPr lang="en-US" sz="2800" dirty="0"/>
              <a:t>A. Voltage</a:t>
            </a:r>
          </a:p>
          <a:p>
            <a:r>
              <a:rPr lang="en-US" sz="2800" dirty="0"/>
              <a:t>B. Ampere-hours</a:t>
            </a:r>
          </a:p>
          <a:p>
            <a:r>
              <a:rPr lang="en-US" sz="2800" dirty="0"/>
              <a:t>C. Capacitance</a:t>
            </a:r>
          </a:p>
          <a:p>
            <a:r>
              <a:rPr lang="en-US" sz="2800" dirty="0"/>
              <a:t>D. Inductance</a:t>
            </a:r>
          </a:p>
        </p:txBody>
      </p:sp>
      <p:sp>
        <p:nvSpPr>
          <p:cNvPr id="5" name="Slide Number Placeholder 4"/>
          <p:cNvSpPr>
            <a:spLocks noGrp="1"/>
          </p:cNvSpPr>
          <p:nvPr>
            <p:ph type="sldNum" sz="quarter" idx="12"/>
          </p:nvPr>
        </p:nvSpPr>
        <p:spPr/>
        <p:txBody>
          <a:bodyPr/>
          <a:lstStyle/>
          <a:p>
            <a:fld id="{5A2483EB-AB9C-40AC-9AA1-C2AD9590A9DB}" type="slidenum">
              <a:rPr lang="en-US" smtClean="0"/>
              <a:t>14</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0085734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2"/>
          <p:cNvSpPr txBox="1">
            <a:spLocks noChangeArrowheads="1"/>
          </p:cNvSpPr>
          <p:nvPr/>
        </p:nvSpPr>
        <p:spPr bwMode="auto">
          <a:xfrm>
            <a:off x="8361363" y="6167438"/>
            <a:ext cx="47783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DEED4B34-76BA-476D-BCD0-4520041159F3}" type="slidenum">
              <a:rPr lang="en-US" altLang="en-US" sz="1200">
                <a:solidFill>
                  <a:srgbClr val="FFFFFF"/>
                </a:solidFill>
                <a:latin typeface="Arial" charset="0"/>
              </a:rPr>
              <a:pPr eaLnBrk="1" hangingPunct="1">
                <a:buClrTx/>
                <a:buFontTx/>
                <a:buNone/>
              </a:pPr>
              <a:t>140</a:t>
            </a:fld>
            <a:endParaRPr lang="en-US" altLang="en-US" sz="1200">
              <a:solidFill>
                <a:srgbClr val="FFFFFF"/>
              </a:solidFill>
              <a:latin typeface="Arial" charset="0"/>
            </a:endParaRPr>
          </a:p>
        </p:txBody>
      </p:sp>
      <p:grpSp>
        <p:nvGrpSpPr>
          <p:cNvPr id="135173" name="Group 4"/>
          <p:cNvGrpSpPr>
            <a:grpSpLocks/>
          </p:cNvGrpSpPr>
          <p:nvPr/>
        </p:nvGrpSpPr>
        <p:grpSpPr bwMode="auto">
          <a:xfrm>
            <a:off x="1389063" y="2322513"/>
            <a:ext cx="2741612" cy="2665412"/>
            <a:chOff x="875" y="1463"/>
            <a:chExt cx="1727" cy="1679"/>
          </a:xfrm>
        </p:grpSpPr>
        <p:sp>
          <p:nvSpPr>
            <p:cNvPr id="135179" name="Oval 5"/>
            <p:cNvSpPr>
              <a:spLocks noChangeArrowheads="1"/>
            </p:cNvSpPr>
            <p:nvPr/>
          </p:nvSpPr>
          <p:spPr bwMode="auto">
            <a:xfrm>
              <a:off x="875" y="1463"/>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35180" name="Line 6"/>
            <p:cNvSpPr>
              <a:spLocks noChangeShapeType="1"/>
            </p:cNvSpPr>
            <p:nvPr/>
          </p:nvSpPr>
          <p:spPr bwMode="auto">
            <a:xfrm>
              <a:off x="875" y="2327"/>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5181" name="Line 7"/>
            <p:cNvSpPr>
              <a:spLocks noChangeShapeType="1"/>
            </p:cNvSpPr>
            <p:nvPr/>
          </p:nvSpPr>
          <p:spPr bwMode="auto">
            <a:xfrm flipV="1">
              <a:off x="1739" y="2326"/>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35174" name="Text Box 8"/>
          <p:cNvSpPr txBox="1">
            <a:spLocks noChangeArrowheads="1"/>
          </p:cNvSpPr>
          <p:nvPr/>
        </p:nvSpPr>
        <p:spPr bwMode="auto">
          <a:xfrm>
            <a:off x="1951038" y="2759075"/>
            <a:ext cx="161925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240 V</a:t>
            </a:r>
          </a:p>
        </p:txBody>
      </p:sp>
      <p:sp>
        <p:nvSpPr>
          <p:cNvPr id="135175" name="Text Box 9"/>
          <p:cNvSpPr txBox="1">
            <a:spLocks noChangeArrowheads="1"/>
          </p:cNvSpPr>
          <p:nvPr/>
        </p:nvSpPr>
        <p:spPr bwMode="auto">
          <a:xfrm>
            <a:off x="533400" y="3922713"/>
            <a:ext cx="2227263"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a:t>
            </a:r>
          </a:p>
          <a:p>
            <a:pPr eaLnBrk="1" hangingPunct="1">
              <a:spcBef>
                <a:spcPts val="2250"/>
              </a:spcBef>
              <a:buClrTx/>
              <a:buSzPct val="70000"/>
              <a:buFontTx/>
              <a:buNone/>
            </a:pPr>
            <a:r>
              <a:rPr lang="en-US" altLang="en-US" sz="3600" b="1">
                <a:solidFill>
                  <a:srgbClr val="FFFF00"/>
                </a:solidFill>
                <a:latin typeface="Tahoma" pitchFamily="34" charset="0"/>
              </a:rPr>
              <a:t>24 Ohms</a:t>
            </a:r>
          </a:p>
        </p:txBody>
      </p:sp>
      <p:sp>
        <p:nvSpPr>
          <p:cNvPr id="135176" name="Text Box 10"/>
          <p:cNvSpPr txBox="1">
            <a:spLocks noChangeArrowheads="1"/>
          </p:cNvSpPr>
          <p:nvPr/>
        </p:nvSpPr>
        <p:spPr bwMode="auto">
          <a:xfrm>
            <a:off x="3065463" y="3922713"/>
            <a:ext cx="5334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p:txBody>
      </p:sp>
      <p:sp>
        <p:nvSpPr>
          <p:cNvPr id="136203" name="Text Box 11"/>
          <p:cNvSpPr txBox="1">
            <a:spLocks noChangeArrowheads="1"/>
          </p:cNvSpPr>
          <p:nvPr/>
        </p:nvSpPr>
        <p:spPr bwMode="auto">
          <a:xfrm>
            <a:off x="4689475" y="2981325"/>
            <a:ext cx="4303713"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a:effectLst>
                  <a:outerShdw blurRad="38100" dist="38100" dir="2700000" algn="tl">
                    <a:srgbClr val="000000"/>
                  </a:outerShdw>
                </a:effectLst>
                <a:latin typeface="Arial" charset="0"/>
              </a:rPr>
              <a:t>A = V  /  O</a:t>
            </a:r>
          </a:p>
          <a:p>
            <a:pPr>
              <a:buClrTx/>
              <a:buSzPct val="70000"/>
              <a:buFontTx/>
              <a:buNone/>
              <a:defRPr/>
            </a:pPr>
            <a:endParaRPr lang="en-US" altLang="en-US" sz="2800" b="1">
              <a:effectLst>
                <a:outerShdw blurRad="38100" dist="38100" dir="2700000" algn="tl">
                  <a:srgbClr val="000000"/>
                </a:outerShdw>
              </a:effectLst>
              <a:latin typeface="Arial" charset="0"/>
            </a:endParaRPr>
          </a:p>
          <a:p>
            <a:pPr>
              <a:buClrTx/>
              <a:buSzPct val="70000"/>
              <a:buFontTx/>
              <a:buNone/>
              <a:defRPr/>
            </a:pPr>
            <a:r>
              <a:rPr lang="en-US" altLang="en-US" sz="2800" b="1">
                <a:effectLst>
                  <a:outerShdw blurRad="38100" dist="38100" dir="2700000" algn="tl">
                    <a:srgbClr val="000000"/>
                  </a:outerShdw>
                </a:effectLst>
                <a:latin typeface="Arial" charset="0"/>
              </a:rPr>
              <a:t>A = 240 V  /  24 </a:t>
            </a:r>
            <a:r>
              <a:rPr lang="el-GR" altLang="en-US" sz="2800" b="1">
                <a:effectLst>
                  <a:outerShdw blurRad="38100" dist="38100" dir="2700000" algn="tl">
                    <a:srgbClr val="000000"/>
                  </a:outerShdw>
                </a:effectLst>
                <a:latin typeface="Arial" charset="0"/>
              </a:rPr>
              <a:t>Ω</a:t>
            </a:r>
            <a:r>
              <a:rPr lang="en-US" altLang="en-US" sz="2800" b="1">
                <a:effectLst>
                  <a:outerShdw blurRad="38100" dist="38100" dir="2700000" algn="tl">
                    <a:srgbClr val="000000"/>
                  </a:outerShdw>
                </a:effectLst>
                <a:latin typeface="Arial" charset="0"/>
              </a:rPr>
              <a:t> =</a:t>
            </a:r>
            <a:r>
              <a:rPr lang="en-US" altLang="en-US" sz="2800" b="1">
                <a:solidFill>
                  <a:srgbClr val="FFFF00"/>
                </a:solidFill>
                <a:effectLst>
                  <a:outerShdw blurRad="38100" dist="38100" dir="2700000" algn="tl">
                    <a:srgbClr val="000000"/>
                  </a:outerShdw>
                </a:effectLst>
                <a:latin typeface="Arial" charset="0"/>
              </a:rPr>
              <a:t> 10 A </a:t>
            </a:r>
          </a:p>
        </p:txBody>
      </p:sp>
      <p:pic>
        <p:nvPicPr>
          <p:cNvPr id="1362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3922713"/>
            <a:ext cx="1554162" cy="2244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Footer Placeholder 3"/>
          <p:cNvSpPr>
            <a:spLocks noGrp="1"/>
          </p:cNvSpPr>
          <p:nvPr>
            <p:ph type="ftr" idx="11"/>
          </p:nvPr>
        </p:nvSpPr>
        <p:spPr/>
        <p:txBody>
          <a:bodyPr/>
          <a:lstStyle/>
          <a:p>
            <a:r>
              <a:rPr lang="en-US"/>
              <a:t>T5 - Electrical Principles 2022</a:t>
            </a:r>
          </a:p>
        </p:txBody>
      </p:sp>
      <p:sp>
        <p:nvSpPr>
          <p:cNvPr id="15"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T5D09 - What is the current through a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24-ohm</a:t>
            </a:r>
            <a:r>
              <a:rPr lang="en-US" altLang="en-US" sz="3100" dirty="0">
                <a:solidFill>
                  <a:schemeClr val="bg1">
                    <a:lumMod val="95000"/>
                    <a:lumOff val="5000"/>
                  </a:schemeClr>
                </a:solidFill>
                <a:latin typeface="Impact" panose="020B0806030902050204" pitchFamily="34" charset="0"/>
                <a:ea typeface="+mj-ea"/>
                <a:cs typeface="+mj-cs"/>
              </a:rPr>
              <a:t> resistor connected across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240 volts</a:t>
            </a:r>
            <a:r>
              <a:rPr lang="en-US" altLang="en-US" sz="3100" dirty="0">
                <a:solidFill>
                  <a:schemeClr val="bg1">
                    <a:lumMod val="95000"/>
                    <a:lumOff val="5000"/>
                  </a:schemeClr>
                </a:solidFill>
                <a:latin typeface="Impact" panose="020B0806030902050204" pitchFamily="34" charset="0"/>
                <a:ea typeface="+mj-ea"/>
                <a:cs typeface="+mj-cs"/>
              </a:rPr>
              <a:t>?</a:t>
            </a:r>
          </a:p>
        </p:txBody>
      </p:sp>
      <p:sp>
        <p:nvSpPr>
          <p:cNvPr id="2" name="Slide Number Placeholder 1">
            <a:extLst>
              <a:ext uri="{FF2B5EF4-FFF2-40B4-BE49-F238E27FC236}">
                <a16:creationId xmlns:a16="http://schemas.microsoft.com/office/drawing/2014/main" id="{EFCFAAD8-1E31-9CEA-10A5-77D629680FAF}"/>
              </a:ext>
            </a:extLst>
          </p:cNvPr>
          <p:cNvSpPr>
            <a:spLocks noGrp="1"/>
          </p:cNvSpPr>
          <p:nvPr>
            <p:ph type="sldNum" idx="10"/>
          </p:nvPr>
        </p:nvSpPr>
        <p:spPr/>
        <p:txBody>
          <a:bodyPr/>
          <a:lstStyle/>
          <a:p>
            <a:pPr>
              <a:defRPr/>
            </a:pPr>
            <a:fld id="{348A005E-3BB3-4E43-9CF9-9AA9B17F6590}" type="slidenum">
              <a:rPr lang="en-US" altLang="en-US" smtClean="0"/>
              <a:pPr>
                <a:defRPr/>
              </a:pPr>
              <a:t>140</a:t>
            </a:fld>
            <a:endParaRPr lang="en-US" altLang="en-US"/>
          </a:p>
        </p:txBody>
      </p:sp>
    </p:spTree>
    <p:extLst>
      <p:ext uri="{BB962C8B-B14F-4D97-AF65-F5344CB8AC3E}">
        <p14:creationId xmlns:p14="http://schemas.microsoft.com/office/powerpoint/2010/main" val="37613783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withEffect">
                                  <p:stCondLst>
                                    <p:cond delay="0"/>
                                  </p:stCondLst>
                                  <p:childTnLst>
                                    <p:set>
                                      <p:cBhvr additive="repl">
                                        <p:cTn id="6" dur="1" fill="hold">
                                          <p:stCondLst>
                                            <p:cond delay="0"/>
                                          </p:stCondLst>
                                        </p:cTn>
                                        <p:tgtEl>
                                          <p:spTgt spid="136204"/>
                                        </p:tgtEl>
                                        <p:attrNameLst>
                                          <p:attrName>style.visibility</p:attrName>
                                        </p:attrNameLst>
                                      </p:cBhvr>
                                      <p:to>
                                        <p:strVal val="visible"/>
                                      </p:to>
                                    </p:set>
                                    <p:anim calcmode="lin" valueType="num">
                                      <p:cBhvr>
                                        <p:cTn id="7" dur="1000" fill="hold"/>
                                        <p:tgtEl>
                                          <p:spTgt spid="136204"/>
                                        </p:tgtEl>
                                        <p:attrNameLst>
                                          <p:attrName>ppt_x</p:attrName>
                                        </p:attrNameLst>
                                      </p:cBhvr>
                                      <p:tavLst>
                                        <p:tav tm="100000">
                                          <p:val>
                                            <p:strVal val="0-#ppt_w/2"/>
                                          </p:val>
                                        </p:tav>
                                        <p:tav>
                                          <p:val>
                                            <p:strVal val="#ppt_x"/>
                                          </p:val>
                                        </p:tav>
                                      </p:tavLst>
                                    </p:anim>
                                    <p:anim calcmode="lin" valueType="num">
                                      <p:cBhvr>
                                        <p:cTn id="8" dur="1000" fill="hold"/>
                                        <p:tgtEl>
                                          <p:spTgt spid="136204"/>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DC9BB6E7-3A17-45DA-8F7E-7ADEC43ED216}" type="slidenum">
              <a:rPr lang="en-US" altLang="en-US" sz="1200">
                <a:solidFill>
                  <a:srgbClr val="FFFFFF"/>
                </a:solidFill>
                <a:latin typeface="Arial" charset="0"/>
              </a:rPr>
              <a:pPr algn="r" eaLnBrk="1" hangingPunct="1">
                <a:buClrTx/>
                <a:buFontTx/>
                <a:buNone/>
              </a:pPr>
              <a:t>141</a:t>
            </a:fld>
            <a:endParaRPr lang="en-US" altLang="en-US" sz="1200">
              <a:solidFill>
                <a:srgbClr val="FFFFFF"/>
              </a:solidFill>
              <a:latin typeface="Arial" charset="0"/>
            </a:endParaRPr>
          </a:p>
        </p:txBody>
      </p:sp>
      <p:sp>
        <p:nvSpPr>
          <p:cNvPr id="6" name="Footer Placeholder 3"/>
          <p:cNvSpPr>
            <a:spLocks noGrp="1"/>
          </p:cNvSpPr>
          <p:nvPr>
            <p:ph type="ftr" idx="11"/>
          </p:nvPr>
        </p:nvSpPr>
        <p:spPr/>
        <p:txBody>
          <a:bodyPr/>
          <a:lstStyle/>
          <a:p>
            <a:r>
              <a:rPr lang="en-US"/>
              <a:t>T5 - Electrical Principles 2022</a:t>
            </a:r>
          </a:p>
        </p:txBody>
      </p:sp>
      <p:sp>
        <p:nvSpPr>
          <p:cNvPr id="7"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T5D09 - What is the current flowing through a 24-ohm resistor connected across 240 volts?</a:t>
            </a:r>
          </a:p>
        </p:txBody>
      </p:sp>
      <p:sp>
        <p:nvSpPr>
          <p:cNvPr id="8"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24,000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0.1 amperes</a:t>
            </a:r>
          </a:p>
          <a:p>
            <a:pPr lvl="1">
              <a:spcBef>
                <a:spcPts val="600"/>
              </a:spcBef>
              <a:buClrTx/>
              <a:buSzPct val="70000"/>
              <a:buFontTx/>
              <a:buNone/>
              <a:defRPr/>
            </a:pPr>
            <a:r>
              <a:rPr lang="en-US" altLang="en-US" sz="3600" b="1" i="1" dirty="0">
                <a:solidFill>
                  <a:srgbClr val="FFFF00"/>
                </a:solidFill>
                <a:effectLst>
                  <a:outerShdw blurRad="38100" dist="38100" dir="2700000" algn="tl">
                    <a:srgbClr val="000000">
                      <a:alpha val="43137"/>
                    </a:srgbClr>
                  </a:outerShdw>
                </a:effectLst>
                <a:latin typeface="Eurostile" pitchFamily="34" charset="0"/>
                <a:cs typeface="+mn-cs"/>
              </a:rPr>
              <a:t>C.	10 amperes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216 amperes</a:t>
            </a:r>
          </a:p>
        </p:txBody>
      </p:sp>
      <p:sp>
        <p:nvSpPr>
          <p:cNvPr id="2" name="Slide Number Placeholder 1">
            <a:extLst>
              <a:ext uri="{FF2B5EF4-FFF2-40B4-BE49-F238E27FC236}">
                <a16:creationId xmlns:a16="http://schemas.microsoft.com/office/drawing/2014/main" id="{BE357EB9-80F0-9E40-5C2B-1359FAFE8817}"/>
              </a:ext>
            </a:extLst>
          </p:cNvPr>
          <p:cNvSpPr>
            <a:spLocks noGrp="1"/>
          </p:cNvSpPr>
          <p:nvPr>
            <p:ph type="sldNum" idx="10"/>
          </p:nvPr>
        </p:nvSpPr>
        <p:spPr/>
        <p:txBody>
          <a:bodyPr/>
          <a:lstStyle/>
          <a:p>
            <a:pPr>
              <a:defRPr/>
            </a:pPr>
            <a:fld id="{348A005E-3BB3-4E43-9CF9-9AA9B17F6590}" type="slidenum">
              <a:rPr lang="en-US" altLang="en-US" smtClean="0"/>
              <a:pPr>
                <a:defRPr/>
              </a:pPr>
              <a:t>141</a:t>
            </a:fld>
            <a:endParaRPr lang="en-US" altLang="en-US"/>
          </a:p>
        </p:txBody>
      </p:sp>
    </p:spTree>
    <p:extLst>
      <p:ext uri="{BB962C8B-B14F-4D97-AF65-F5344CB8AC3E}">
        <p14:creationId xmlns:p14="http://schemas.microsoft.com/office/powerpoint/2010/main" val="11375998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T5D10 - What is the voltage across a 2-ohm resistor if a current of 0.5 amperes flows through it?</a:t>
            </a:r>
          </a:p>
        </p:txBody>
      </p:sp>
      <p:sp>
        <p:nvSpPr>
          <p:cNvPr id="138242"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1 volt</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0.25 volts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C.	2.5 volts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1.5 volts</a:t>
            </a:r>
          </a:p>
        </p:txBody>
      </p:sp>
      <p:sp>
        <p:nvSpPr>
          <p:cNvPr id="137221"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0ED299AB-B4D6-4BA6-B08A-729D04A485B4}" type="slidenum">
              <a:rPr lang="en-US" altLang="en-US" sz="1200">
                <a:solidFill>
                  <a:srgbClr val="FFFFFF"/>
                </a:solidFill>
                <a:latin typeface="Arial" charset="0"/>
              </a:rPr>
              <a:pPr algn="r" eaLnBrk="1" hangingPunct="1">
                <a:buClrTx/>
                <a:buFontTx/>
                <a:buNone/>
              </a:pPr>
              <a:t>142</a:t>
            </a:fld>
            <a:endParaRPr lang="en-US" altLang="en-US" sz="1200">
              <a:solidFill>
                <a:srgbClr val="FFFFFF"/>
              </a:solidFill>
              <a:latin typeface="Arial" charset="0"/>
            </a:endParaRPr>
          </a:p>
        </p:txBody>
      </p:sp>
      <p:sp>
        <p:nvSpPr>
          <p:cNvPr id="6"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5C64DEE5-1021-92E1-5DAE-AD67FA732F4D}"/>
              </a:ext>
            </a:extLst>
          </p:cNvPr>
          <p:cNvSpPr>
            <a:spLocks noGrp="1"/>
          </p:cNvSpPr>
          <p:nvPr>
            <p:ph type="sldNum" idx="10"/>
          </p:nvPr>
        </p:nvSpPr>
        <p:spPr/>
        <p:txBody>
          <a:bodyPr/>
          <a:lstStyle/>
          <a:p>
            <a:pPr>
              <a:defRPr/>
            </a:pPr>
            <a:fld id="{348A005E-3BB3-4E43-9CF9-9AA9B17F6590}" type="slidenum">
              <a:rPr lang="en-US" altLang="en-US" smtClean="0"/>
              <a:pPr>
                <a:defRPr/>
              </a:pPr>
              <a:t>142</a:t>
            </a:fld>
            <a:endParaRPr lang="en-US" altLang="en-US"/>
          </a:p>
        </p:txBody>
      </p:sp>
    </p:spTree>
    <p:extLst>
      <p:ext uri="{BB962C8B-B14F-4D97-AF65-F5344CB8AC3E}">
        <p14:creationId xmlns:p14="http://schemas.microsoft.com/office/powerpoint/2010/main" val="25492502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ext Box 2"/>
          <p:cNvSpPr txBox="1">
            <a:spLocks noChangeArrowheads="1"/>
          </p:cNvSpPr>
          <p:nvPr/>
        </p:nvSpPr>
        <p:spPr bwMode="auto">
          <a:xfrm>
            <a:off x="8382000" y="6232634"/>
            <a:ext cx="53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00F7ECA1-8AD0-4DBB-A9AA-3DD00801F910}" type="slidenum">
              <a:rPr lang="en-US" altLang="en-US" sz="1200">
                <a:solidFill>
                  <a:srgbClr val="FFFFFF"/>
                </a:solidFill>
                <a:latin typeface="Arial" charset="0"/>
              </a:rPr>
              <a:pPr eaLnBrk="1" hangingPunct="1">
                <a:buClrTx/>
                <a:buFontTx/>
                <a:buNone/>
              </a:pPr>
              <a:t>143</a:t>
            </a:fld>
            <a:endParaRPr lang="en-US" altLang="en-US" sz="1200">
              <a:solidFill>
                <a:srgbClr val="FFFFFF"/>
              </a:solidFill>
              <a:latin typeface="Arial" charset="0"/>
            </a:endParaRPr>
          </a:p>
        </p:txBody>
      </p:sp>
      <p:grpSp>
        <p:nvGrpSpPr>
          <p:cNvPr id="138245" name="Group 4"/>
          <p:cNvGrpSpPr>
            <a:grpSpLocks/>
          </p:cNvGrpSpPr>
          <p:nvPr/>
        </p:nvGrpSpPr>
        <p:grpSpPr bwMode="auto">
          <a:xfrm>
            <a:off x="381000" y="2525713"/>
            <a:ext cx="5103813" cy="3074987"/>
            <a:chOff x="240" y="1591"/>
            <a:chExt cx="3215" cy="1937"/>
          </a:xfrm>
        </p:grpSpPr>
        <p:grpSp>
          <p:nvGrpSpPr>
            <p:cNvPr id="138248" name="Group 5"/>
            <p:cNvGrpSpPr>
              <a:grpSpLocks/>
            </p:cNvGrpSpPr>
            <p:nvPr/>
          </p:nvGrpSpPr>
          <p:grpSpPr bwMode="auto">
            <a:xfrm>
              <a:off x="627" y="1591"/>
              <a:ext cx="1727" cy="1679"/>
              <a:chOff x="627" y="1591"/>
              <a:chExt cx="1727" cy="1679"/>
            </a:xfrm>
          </p:grpSpPr>
          <p:sp>
            <p:nvSpPr>
              <p:cNvPr id="138252" name="Oval 6"/>
              <p:cNvSpPr>
                <a:spLocks noChangeArrowheads="1"/>
              </p:cNvSpPr>
              <p:nvPr/>
            </p:nvSpPr>
            <p:spPr bwMode="auto">
              <a:xfrm>
                <a:off x="627" y="159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38253" name="Line 7"/>
              <p:cNvSpPr>
                <a:spLocks noChangeShapeType="1"/>
              </p:cNvSpPr>
              <p:nvPr/>
            </p:nvSpPr>
            <p:spPr bwMode="auto">
              <a:xfrm>
                <a:off x="627" y="245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8254" name="Line 8"/>
              <p:cNvSpPr>
                <a:spLocks noChangeShapeType="1"/>
              </p:cNvSpPr>
              <p:nvPr/>
            </p:nvSpPr>
            <p:spPr bwMode="auto">
              <a:xfrm flipV="1">
                <a:off x="1491" y="245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38249" name="Text Box 9"/>
            <p:cNvSpPr txBox="1">
              <a:spLocks noChangeArrowheads="1"/>
            </p:cNvSpPr>
            <p:nvPr/>
          </p:nvSpPr>
          <p:spPr bwMode="auto">
            <a:xfrm>
              <a:off x="1134" y="1771"/>
              <a:ext cx="716"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V ?</a:t>
              </a:r>
            </a:p>
          </p:txBody>
        </p:sp>
        <p:sp>
          <p:nvSpPr>
            <p:cNvPr id="138250" name="Text Box 10"/>
            <p:cNvSpPr txBox="1">
              <a:spLocks noChangeArrowheads="1"/>
            </p:cNvSpPr>
            <p:nvPr/>
          </p:nvSpPr>
          <p:spPr bwMode="auto">
            <a:xfrm>
              <a:off x="240" y="2599"/>
              <a:ext cx="1343"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a:t>
              </a:r>
            </a:p>
            <a:p>
              <a:pPr eaLnBrk="1" hangingPunct="1">
                <a:spcBef>
                  <a:spcPts val="2250"/>
                </a:spcBef>
                <a:buClrTx/>
                <a:buSzPct val="70000"/>
                <a:buFontTx/>
                <a:buNone/>
              </a:pPr>
              <a:endParaRPr lang="en-US" altLang="en-US" sz="3600" b="1">
                <a:solidFill>
                  <a:srgbClr val="FFFF00"/>
                </a:solidFill>
                <a:latin typeface="Tahoma" pitchFamily="34" charset="0"/>
              </a:endParaRPr>
            </a:p>
          </p:txBody>
        </p:sp>
        <p:sp>
          <p:nvSpPr>
            <p:cNvPr id="138251" name="Text Box 11"/>
            <p:cNvSpPr txBox="1">
              <a:spLocks noChangeArrowheads="1"/>
            </p:cNvSpPr>
            <p:nvPr/>
          </p:nvSpPr>
          <p:spPr bwMode="auto">
            <a:xfrm>
              <a:off x="1683" y="2599"/>
              <a:ext cx="1772"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a:p>
              <a:pPr eaLnBrk="1" hangingPunct="1">
                <a:spcBef>
                  <a:spcPts val="2250"/>
                </a:spcBef>
                <a:buClrTx/>
                <a:buSzPct val="70000"/>
                <a:buFontTx/>
                <a:buNone/>
              </a:pPr>
              <a:endParaRPr lang="en-US" altLang="en-US" sz="3600" b="1">
                <a:solidFill>
                  <a:srgbClr val="FFFF00"/>
                </a:solidFill>
                <a:latin typeface="Tahoma" pitchFamily="34" charset="0"/>
              </a:endParaRPr>
            </a:p>
          </p:txBody>
        </p:sp>
      </p:grpSp>
      <p:sp>
        <p:nvSpPr>
          <p:cNvPr id="139276" name="Text Box 12"/>
          <p:cNvSpPr txBox="1">
            <a:spLocks noChangeArrowheads="1"/>
          </p:cNvSpPr>
          <p:nvPr/>
        </p:nvSpPr>
        <p:spPr bwMode="auto">
          <a:xfrm>
            <a:off x="4778375" y="4310063"/>
            <a:ext cx="24511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dirty="0">
                <a:effectLst>
                  <a:outerShdw blurRad="38100" dist="38100" dir="2700000" algn="tl">
                    <a:srgbClr val="000000"/>
                  </a:outerShdw>
                </a:effectLst>
                <a:latin typeface="Arial" charset="0"/>
              </a:rPr>
              <a:t>V = O  x  A</a:t>
            </a:r>
          </a:p>
        </p:txBody>
      </p:sp>
      <p:sp>
        <p:nvSpPr>
          <p:cNvPr id="139277" name="Text Box 13"/>
          <p:cNvSpPr txBox="1">
            <a:spLocks noChangeArrowheads="1"/>
          </p:cNvSpPr>
          <p:nvPr/>
        </p:nvSpPr>
        <p:spPr bwMode="auto">
          <a:xfrm>
            <a:off x="4419600" y="25908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are you looking For?</a:t>
            </a:r>
          </a:p>
        </p:txBody>
      </p:sp>
      <p:sp>
        <p:nvSpPr>
          <p:cNvPr id="15" name="Footer Placeholder 3"/>
          <p:cNvSpPr>
            <a:spLocks noGrp="1"/>
          </p:cNvSpPr>
          <p:nvPr>
            <p:ph type="ftr" idx="11"/>
          </p:nvPr>
        </p:nvSpPr>
        <p:spPr/>
        <p:txBody>
          <a:bodyPr/>
          <a:lstStyle/>
          <a:p>
            <a:r>
              <a:rPr lang="en-US"/>
              <a:t>T5 - Electrical Principles 2022</a:t>
            </a:r>
          </a:p>
        </p:txBody>
      </p:sp>
      <p:sp>
        <p:nvSpPr>
          <p:cNvPr id="16"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T5D10 - What is the</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 voltage </a:t>
            </a:r>
            <a:r>
              <a:rPr lang="en-US" altLang="en-US" sz="3100" dirty="0">
                <a:solidFill>
                  <a:schemeClr val="bg1">
                    <a:lumMod val="95000"/>
                    <a:lumOff val="5000"/>
                  </a:schemeClr>
                </a:solidFill>
                <a:latin typeface="Impact" panose="020B0806030902050204" pitchFamily="34" charset="0"/>
                <a:ea typeface="+mj-ea"/>
                <a:cs typeface="+mj-cs"/>
              </a:rPr>
              <a:t>across a 2-ohm resistor if a current of 0.5 amperes flows through it?</a:t>
            </a:r>
          </a:p>
        </p:txBody>
      </p:sp>
      <p:sp>
        <p:nvSpPr>
          <p:cNvPr id="2" name="Slide Number Placeholder 1">
            <a:extLst>
              <a:ext uri="{FF2B5EF4-FFF2-40B4-BE49-F238E27FC236}">
                <a16:creationId xmlns:a16="http://schemas.microsoft.com/office/drawing/2014/main" id="{631AD38A-C21B-8010-B85C-757F243A748A}"/>
              </a:ext>
            </a:extLst>
          </p:cNvPr>
          <p:cNvSpPr>
            <a:spLocks noGrp="1"/>
          </p:cNvSpPr>
          <p:nvPr>
            <p:ph type="sldNum" idx="10"/>
          </p:nvPr>
        </p:nvSpPr>
        <p:spPr/>
        <p:txBody>
          <a:bodyPr/>
          <a:lstStyle/>
          <a:p>
            <a:pPr>
              <a:defRPr/>
            </a:pPr>
            <a:fld id="{348A005E-3BB3-4E43-9CF9-9AA9B17F6590}" type="slidenum">
              <a:rPr lang="en-US" altLang="en-US" smtClean="0"/>
              <a:pPr>
                <a:defRPr/>
              </a:pPr>
              <a:t>143</a:t>
            </a:fld>
            <a:endParaRPr lang="en-US" altLang="en-US"/>
          </a:p>
        </p:txBody>
      </p:sp>
    </p:spTree>
    <p:extLst>
      <p:ext uri="{BB962C8B-B14F-4D97-AF65-F5344CB8AC3E}">
        <p14:creationId xmlns:p14="http://schemas.microsoft.com/office/powerpoint/2010/main" val="24677225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2"/>
          <p:cNvSpPr txBox="1">
            <a:spLocks noChangeArrowheads="1"/>
          </p:cNvSpPr>
          <p:nvPr/>
        </p:nvSpPr>
        <p:spPr bwMode="auto">
          <a:xfrm>
            <a:off x="8229600" y="6248400"/>
            <a:ext cx="609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1DCFD8C5-1A35-4E07-A7E4-87CF59FEC4B7}" type="slidenum">
              <a:rPr lang="en-US" altLang="en-US" sz="1200">
                <a:solidFill>
                  <a:srgbClr val="FFFFFF"/>
                </a:solidFill>
                <a:latin typeface="Arial" charset="0"/>
              </a:rPr>
              <a:pPr eaLnBrk="1" hangingPunct="1">
                <a:buClrTx/>
                <a:buFontTx/>
                <a:buNone/>
              </a:pPr>
              <a:t>144</a:t>
            </a:fld>
            <a:endParaRPr lang="en-US" altLang="en-US" sz="1200">
              <a:solidFill>
                <a:srgbClr val="FFFFFF"/>
              </a:solidFill>
              <a:latin typeface="Arial" charset="0"/>
            </a:endParaRPr>
          </a:p>
        </p:txBody>
      </p:sp>
      <p:grpSp>
        <p:nvGrpSpPr>
          <p:cNvPr id="139269" name="Group 4"/>
          <p:cNvGrpSpPr>
            <a:grpSpLocks/>
          </p:cNvGrpSpPr>
          <p:nvPr/>
        </p:nvGrpSpPr>
        <p:grpSpPr bwMode="auto">
          <a:xfrm>
            <a:off x="381000" y="2525713"/>
            <a:ext cx="5103813" cy="3074987"/>
            <a:chOff x="240" y="1591"/>
            <a:chExt cx="3215" cy="1937"/>
          </a:xfrm>
        </p:grpSpPr>
        <p:grpSp>
          <p:nvGrpSpPr>
            <p:cNvPr id="139272" name="Group 5"/>
            <p:cNvGrpSpPr>
              <a:grpSpLocks/>
            </p:cNvGrpSpPr>
            <p:nvPr/>
          </p:nvGrpSpPr>
          <p:grpSpPr bwMode="auto">
            <a:xfrm>
              <a:off x="627" y="1591"/>
              <a:ext cx="1727" cy="1679"/>
              <a:chOff x="627" y="1591"/>
              <a:chExt cx="1727" cy="1679"/>
            </a:xfrm>
          </p:grpSpPr>
          <p:sp>
            <p:nvSpPr>
              <p:cNvPr id="139276" name="Oval 6"/>
              <p:cNvSpPr>
                <a:spLocks noChangeArrowheads="1"/>
              </p:cNvSpPr>
              <p:nvPr/>
            </p:nvSpPr>
            <p:spPr bwMode="auto">
              <a:xfrm>
                <a:off x="627" y="159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39277" name="Line 7"/>
              <p:cNvSpPr>
                <a:spLocks noChangeShapeType="1"/>
              </p:cNvSpPr>
              <p:nvPr/>
            </p:nvSpPr>
            <p:spPr bwMode="auto">
              <a:xfrm>
                <a:off x="627" y="245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278" name="Line 8"/>
              <p:cNvSpPr>
                <a:spLocks noChangeShapeType="1"/>
              </p:cNvSpPr>
              <p:nvPr/>
            </p:nvSpPr>
            <p:spPr bwMode="auto">
              <a:xfrm flipV="1">
                <a:off x="1491" y="245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39273" name="Text Box 9"/>
            <p:cNvSpPr txBox="1">
              <a:spLocks noChangeArrowheads="1"/>
            </p:cNvSpPr>
            <p:nvPr/>
          </p:nvSpPr>
          <p:spPr bwMode="auto">
            <a:xfrm>
              <a:off x="1134" y="1771"/>
              <a:ext cx="716"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V ?</a:t>
              </a:r>
            </a:p>
          </p:txBody>
        </p:sp>
        <p:sp>
          <p:nvSpPr>
            <p:cNvPr id="139274" name="Text Box 10"/>
            <p:cNvSpPr txBox="1">
              <a:spLocks noChangeArrowheads="1"/>
            </p:cNvSpPr>
            <p:nvPr/>
          </p:nvSpPr>
          <p:spPr bwMode="auto">
            <a:xfrm>
              <a:off x="240" y="2599"/>
              <a:ext cx="1343"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a:t>
              </a:r>
            </a:p>
            <a:p>
              <a:pPr eaLnBrk="1" hangingPunct="1">
                <a:spcBef>
                  <a:spcPts val="2250"/>
                </a:spcBef>
                <a:buClrTx/>
                <a:buSzPct val="70000"/>
                <a:buFontTx/>
                <a:buNone/>
              </a:pPr>
              <a:r>
                <a:rPr lang="en-US" altLang="en-US" sz="3600" b="1">
                  <a:solidFill>
                    <a:srgbClr val="FFFF00"/>
                  </a:solidFill>
                  <a:latin typeface="Tahoma" pitchFamily="34" charset="0"/>
                </a:rPr>
                <a:t>2 Ohms</a:t>
              </a:r>
            </a:p>
          </p:txBody>
        </p:sp>
        <p:sp>
          <p:nvSpPr>
            <p:cNvPr id="139275" name="Text Box 11"/>
            <p:cNvSpPr txBox="1">
              <a:spLocks noChangeArrowheads="1"/>
            </p:cNvSpPr>
            <p:nvPr/>
          </p:nvSpPr>
          <p:spPr bwMode="auto">
            <a:xfrm>
              <a:off x="1683" y="2599"/>
              <a:ext cx="1772"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a:p>
              <a:pPr eaLnBrk="1" hangingPunct="1">
                <a:spcBef>
                  <a:spcPts val="2250"/>
                </a:spcBef>
                <a:buClrTx/>
                <a:buSzPct val="70000"/>
                <a:buFontTx/>
                <a:buNone/>
              </a:pPr>
              <a:r>
                <a:rPr lang="en-US" altLang="en-US" sz="3600" b="1">
                  <a:solidFill>
                    <a:srgbClr val="FFFF00"/>
                  </a:solidFill>
                  <a:latin typeface="Tahoma" pitchFamily="34" charset="0"/>
                </a:rPr>
                <a:t>0.5 Amps</a:t>
              </a:r>
            </a:p>
          </p:txBody>
        </p:sp>
      </p:grpSp>
      <p:sp>
        <p:nvSpPr>
          <p:cNvPr id="140300" name="Text Box 12"/>
          <p:cNvSpPr txBox="1">
            <a:spLocks noChangeArrowheads="1"/>
          </p:cNvSpPr>
          <p:nvPr/>
        </p:nvSpPr>
        <p:spPr bwMode="auto">
          <a:xfrm>
            <a:off x="4778375" y="4310063"/>
            <a:ext cx="24511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dirty="0">
                <a:effectLst>
                  <a:outerShdw blurRad="38100" dist="38100" dir="2700000" algn="tl">
                    <a:srgbClr val="000000"/>
                  </a:outerShdw>
                </a:effectLst>
                <a:latin typeface="Arial" charset="0"/>
              </a:rPr>
              <a:t>V = O  x  A</a:t>
            </a:r>
          </a:p>
        </p:txBody>
      </p:sp>
      <p:sp>
        <p:nvSpPr>
          <p:cNvPr id="140301" name="Text Box 13"/>
          <p:cNvSpPr txBox="1">
            <a:spLocks noChangeArrowheads="1"/>
          </p:cNvSpPr>
          <p:nvPr/>
        </p:nvSpPr>
        <p:spPr bwMode="auto">
          <a:xfrm>
            <a:off x="4419600" y="25908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info do you have?</a:t>
            </a:r>
          </a:p>
        </p:txBody>
      </p:sp>
      <p:sp>
        <p:nvSpPr>
          <p:cNvPr id="15" name="Footer Placeholder 3"/>
          <p:cNvSpPr>
            <a:spLocks noGrp="1"/>
          </p:cNvSpPr>
          <p:nvPr>
            <p:ph type="ftr" idx="11"/>
          </p:nvPr>
        </p:nvSpPr>
        <p:spPr/>
        <p:txBody>
          <a:bodyPr/>
          <a:lstStyle/>
          <a:p>
            <a:r>
              <a:rPr lang="en-US"/>
              <a:t>T5 - Electrical Principles 2022</a:t>
            </a:r>
          </a:p>
        </p:txBody>
      </p:sp>
      <p:sp>
        <p:nvSpPr>
          <p:cNvPr id="16"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T5D10 - What is the voltage across a</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 2-ohm </a:t>
            </a:r>
            <a:r>
              <a:rPr lang="en-US" altLang="en-US" sz="3100" dirty="0">
                <a:solidFill>
                  <a:schemeClr val="bg1">
                    <a:lumMod val="95000"/>
                    <a:lumOff val="5000"/>
                  </a:schemeClr>
                </a:solidFill>
                <a:latin typeface="Impact" panose="020B0806030902050204" pitchFamily="34" charset="0"/>
                <a:ea typeface="+mj-ea"/>
                <a:cs typeface="+mj-cs"/>
              </a:rPr>
              <a:t>resistor if a current of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0.5 amperes </a:t>
            </a:r>
            <a:r>
              <a:rPr lang="en-US" altLang="en-US" sz="3100" dirty="0">
                <a:solidFill>
                  <a:schemeClr val="bg1">
                    <a:lumMod val="95000"/>
                    <a:lumOff val="5000"/>
                  </a:schemeClr>
                </a:solidFill>
                <a:latin typeface="Impact" panose="020B0806030902050204" pitchFamily="34" charset="0"/>
                <a:ea typeface="+mj-ea"/>
                <a:cs typeface="+mj-cs"/>
              </a:rPr>
              <a:t>flows through it?</a:t>
            </a:r>
          </a:p>
        </p:txBody>
      </p:sp>
      <p:sp>
        <p:nvSpPr>
          <p:cNvPr id="2" name="Slide Number Placeholder 1">
            <a:extLst>
              <a:ext uri="{FF2B5EF4-FFF2-40B4-BE49-F238E27FC236}">
                <a16:creationId xmlns:a16="http://schemas.microsoft.com/office/drawing/2014/main" id="{85335C21-0E7C-7039-5322-796B844808B0}"/>
              </a:ext>
            </a:extLst>
          </p:cNvPr>
          <p:cNvSpPr>
            <a:spLocks noGrp="1"/>
          </p:cNvSpPr>
          <p:nvPr>
            <p:ph type="sldNum" idx="10"/>
          </p:nvPr>
        </p:nvSpPr>
        <p:spPr/>
        <p:txBody>
          <a:bodyPr/>
          <a:lstStyle/>
          <a:p>
            <a:pPr>
              <a:defRPr/>
            </a:pPr>
            <a:fld id="{348A005E-3BB3-4E43-9CF9-9AA9B17F6590}" type="slidenum">
              <a:rPr lang="en-US" altLang="en-US" smtClean="0"/>
              <a:pPr>
                <a:defRPr/>
              </a:pPr>
              <a:t>144</a:t>
            </a:fld>
            <a:endParaRPr lang="en-US" altLang="en-US"/>
          </a:p>
        </p:txBody>
      </p:sp>
    </p:spTree>
    <p:extLst>
      <p:ext uri="{BB962C8B-B14F-4D97-AF65-F5344CB8AC3E}">
        <p14:creationId xmlns:p14="http://schemas.microsoft.com/office/powerpoint/2010/main" val="853553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2"/>
          <p:cNvSpPr txBox="1">
            <a:spLocks noChangeArrowheads="1"/>
          </p:cNvSpPr>
          <p:nvPr/>
        </p:nvSpPr>
        <p:spPr bwMode="auto">
          <a:xfrm>
            <a:off x="8305800" y="6197600"/>
            <a:ext cx="53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415A7CEC-DAF1-4AE7-8503-6D9FEB7F2E6B}" type="slidenum">
              <a:rPr lang="en-US" altLang="en-US" sz="1200">
                <a:solidFill>
                  <a:srgbClr val="FFFFFF"/>
                </a:solidFill>
                <a:latin typeface="Arial" charset="0"/>
              </a:rPr>
              <a:pPr eaLnBrk="1" hangingPunct="1">
                <a:buClrTx/>
                <a:buFontTx/>
                <a:buNone/>
              </a:pPr>
              <a:t>145</a:t>
            </a:fld>
            <a:endParaRPr lang="en-US" altLang="en-US" sz="1200">
              <a:solidFill>
                <a:srgbClr val="FFFFFF"/>
              </a:solidFill>
              <a:latin typeface="Arial" charset="0"/>
            </a:endParaRPr>
          </a:p>
        </p:txBody>
      </p:sp>
      <p:grpSp>
        <p:nvGrpSpPr>
          <p:cNvPr id="140293" name="Group 4"/>
          <p:cNvGrpSpPr>
            <a:grpSpLocks/>
          </p:cNvGrpSpPr>
          <p:nvPr/>
        </p:nvGrpSpPr>
        <p:grpSpPr bwMode="auto">
          <a:xfrm>
            <a:off x="304800" y="2525713"/>
            <a:ext cx="4799013" cy="3910012"/>
            <a:chOff x="192" y="1591"/>
            <a:chExt cx="3023" cy="2463"/>
          </a:xfrm>
        </p:grpSpPr>
        <p:grpSp>
          <p:nvGrpSpPr>
            <p:cNvPr id="140296" name="Group 5"/>
            <p:cNvGrpSpPr>
              <a:grpSpLocks/>
            </p:cNvGrpSpPr>
            <p:nvPr/>
          </p:nvGrpSpPr>
          <p:grpSpPr bwMode="auto">
            <a:xfrm>
              <a:off x="627" y="1591"/>
              <a:ext cx="1727" cy="1679"/>
              <a:chOff x="627" y="1591"/>
              <a:chExt cx="1727" cy="1679"/>
            </a:xfrm>
          </p:grpSpPr>
          <p:sp>
            <p:nvSpPr>
              <p:cNvPr id="140300" name="Oval 6"/>
              <p:cNvSpPr>
                <a:spLocks noChangeArrowheads="1"/>
              </p:cNvSpPr>
              <p:nvPr/>
            </p:nvSpPr>
            <p:spPr bwMode="auto">
              <a:xfrm>
                <a:off x="627" y="159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40301" name="Line 7"/>
              <p:cNvSpPr>
                <a:spLocks noChangeShapeType="1"/>
              </p:cNvSpPr>
              <p:nvPr/>
            </p:nvSpPr>
            <p:spPr bwMode="auto">
              <a:xfrm>
                <a:off x="627" y="245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302" name="Line 8"/>
              <p:cNvSpPr>
                <a:spLocks noChangeShapeType="1"/>
              </p:cNvSpPr>
              <p:nvPr/>
            </p:nvSpPr>
            <p:spPr bwMode="auto">
              <a:xfrm flipV="1">
                <a:off x="1491" y="245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0297" name="Text Box 9"/>
            <p:cNvSpPr txBox="1">
              <a:spLocks noChangeArrowheads="1"/>
            </p:cNvSpPr>
            <p:nvPr/>
          </p:nvSpPr>
          <p:spPr bwMode="auto">
            <a:xfrm>
              <a:off x="1347" y="1879"/>
              <a:ext cx="431"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a:t>
              </a:r>
            </a:p>
          </p:txBody>
        </p:sp>
        <p:sp>
          <p:nvSpPr>
            <p:cNvPr id="140298" name="Text Box 10"/>
            <p:cNvSpPr txBox="1">
              <a:spLocks noChangeArrowheads="1"/>
            </p:cNvSpPr>
            <p:nvPr/>
          </p:nvSpPr>
          <p:spPr bwMode="auto">
            <a:xfrm>
              <a:off x="192" y="2599"/>
              <a:ext cx="1298"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a:t>
              </a:r>
            </a:p>
            <a:p>
              <a:pPr eaLnBrk="1" hangingPunct="1">
                <a:spcBef>
                  <a:spcPts val="2250"/>
                </a:spcBef>
                <a:buClrTx/>
                <a:buSzPct val="70000"/>
                <a:buFontTx/>
                <a:buNone/>
              </a:pPr>
              <a:r>
                <a:rPr lang="en-US" altLang="en-US" sz="3600" b="1">
                  <a:solidFill>
                    <a:srgbClr val="FFFF00"/>
                  </a:solidFill>
                  <a:latin typeface="Tahoma" pitchFamily="34" charset="0"/>
                </a:rPr>
                <a:t>2 Ohms</a:t>
              </a:r>
            </a:p>
          </p:txBody>
        </p:sp>
        <p:sp>
          <p:nvSpPr>
            <p:cNvPr id="140299" name="Text Box 11"/>
            <p:cNvSpPr txBox="1">
              <a:spLocks noChangeArrowheads="1"/>
            </p:cNvSpPr>
            <p:nvPr/>
          </p:nvSpPr>
          <p:spPr bwMode="auto">
            <a:xfrm>
              <a:off x="1683" y="2599"/>
              <a:ext cx="1532" cy="1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a:p>
              <a:pPr eaLnBrk="1" hangingPunct="1">
                <a:spcBef>
                  <a:spcPts val="2250"/>
                </a:spcBef>
                <a:buClrTx/>
                <a:buSzPct val="70000"/>
                <a:buFontTx/>
                <a:buNone/>
              </a:pPr>
              <a:r>
                <a:rPr lang="en-US" altLang="en-US" sz="3600" b="1">
                  <a:solidFill>
                    <a:srgbClr val="FFFF00"/>
                  </a:solidFill>
                  <a:latin typeface="Tahoma" pitchFamily="34" charset="0"/>
                </a:rPr>
                <a:t>0.5 Amps</a:t>
              </a:r>
            </a:p>
            <a:p>
              <a:pPr eaLnBrk="1" hangingPunct="1">
                <a:spcBef>
                  <a:spcPts val="2250"/>
                </a:spcBef>
                <a:buClrTx/>
                <a:buSzPct val="70000"/>
                <a:buFontTx/>
                <a:buNone/>
              </a:pPr>
              <a:endParaRPr lang="en-US" altLang="en-US" sz="3600" b="1">
                <a:solidFill>
                  <a:srgbClr val="FFFF00"/>
                </a:solidFill>
                <a:latin typeface="Tahoma" pitchFamily="34" charset="0"/>
              </a:endParaRPr>
            </a:p>
          </p:txBody>
        </p:sp>
      </p:grpSp>
      <p:sp>
        <p:nvSpPr>
          <p:cNvPr id="141324" name="Text Box 12"/>
          <p:cNvSpPr txBox="1">
            <a:spLocks noChangeArrowheads="1"/>
          </p:cNvSpPr>
          <p:nvPr/>
        </p:nvSpPr>
        <p:spPr bwMode="auto">
          <a:xfrm>
            <a:off x="4778375" y="3227388"/>
            <a:ext cx="3787775"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a:effectLst>
                  <a:outerShdw blurRad="38100" dist="38100" dir="2700000" algn="tl">
                    <a:srgbClr val="000000"/>
                  </a:outerShdw>
                </a:effectLst>
                <a:latin typeface="Arial" charset="0"/>
              </a:rPr>
              <a:t>V = O  x  A</a:t>
            </a:r>
          </a:p>
          <a:p>
            <a:pPr>
              <a:buClrTx/>
              <a:buSzPct val="70000"/>
              <a:buFontTx/>
              <a:buNone/>
              <a:defRPr/>
            </a:pPr>
            <a:endParaRPr lang="en-US" altLang="en-US" sz="2800" b="1">
              <a:effectLst>
                <a:outerShdw blurRad="38100" dist="38100" dir="2700000" algn="tl">
                  <a:srgbClr val="000000"/>
                </a:outerShdw>
              </a:effectLst>
              <a:latin typeface="Arial" charset="0"/>
            </a:endParaRPr>
          </a:p>
          <a:p>
            <a:pPr>
              <a:buClrTx/>
              <a:buSzPct val="70000"/>
              <a:buFontTx/>
              <a:buNone/>
              <a:defRPr/>
            </a:pPr>
            <a:r>
              <a:rPr lang="en-US" altLang="en-US" sz="2800" b="1">
                <a:effectLst>
                  <a:outerShdw blurRad="38100" dist="38100" dir="2700000" algn="tl">
                    <a:srgbClr val="000000"/>
                  </a:outerShdw>
                </a:effectLst>
                <a:latin typeface="Arial" charset="0"/>
              </a:rPr>
              <a:t>V = 2 </a:t>
            </a:r>
            <a:r>
              <a:rPr lang="el-GR" altLang="en-US" sz="2800" b="1">
                <a:effectLst>
                  <a:outerShdw blurRad="38100" dist="38100" dir="2700000" algn="tl">
                    <a:srgbClr val="000000"/>
                  </a:outerShdw>
                </a:effectLst>
                <a:latin typeface="Arial" charset="0"/>
              </a:rPr>
              <a:t>Ω</a:t>
            </a:r>
            <a:r>
              <a:rPr lang="en-US" altLang="en-US" sz="2800" b="1">
                <a:effectLst>
                  <a:outerShdw blurRad="38100" dist="38100" dir="2700000" algn="tl">
                    <a:srgbClr val="000000"/>
                  </a:outerShdw>
                </a:effectLst>
                <a:latin typeface="Arial" charset="0"/>
              </a:rPr>
              <a:t>  x  0.5 A = </a:t>
            </a:r>
            <a:r>
              <a:rPr lang="en-US" altLang="en-US" sz="2800" b="1">
                <a:solidFill>
                  <a:srgbClr val="FFFF00"/>
                </a:solidFill>
                <a:effectLst>
                  <a:outerShdw blurRad="38100" dist="38100" dir="2700000" algn="tl">
                    <a:srgbClr val="000000"/>
                  </a:outerShdw>
                </a:effectLst>
                <a:latin typeface="Arial" charset="0"/>
              </a:rPr>
              <a:t>1 V</a:t>
            </a:r>
          </a:p>
        </p:txBody>
      </p:sp>
      <p:pic>
        <p:nvPicPr>
          <p:cNvPr id="14132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212975"/>
            <a:ext cx="2224088" cy="1539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Footer Placeholder 3"/>
          <p:cNvSpPr>
            <a:spLocks noGrp="1"/>
          </p:cNvSpPr>
          <p:nvPr>
            <p:ph type="ftr" idx="11"/>
          </p:nvPr>
        </p:nvSpPr>
        <p:spPr/>
        <p:txBody>
          <a:bodyPr/>
          <a:lstStyle/>
          <a:p>
            <a:r>
              <a:rPr lang="en-US"/>
              <a:t>T5 - Electrical Principles 2022</a:t>
            </a:r>
          </a:p>
        </p:txBody>
      </p:sp>
      <p:sp>
        <p:nvSpPr>
          <p:cNvPr id="16"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T5D10 - What is the voltage across a 2-ohm resistor if a current of 0.5 amperes flows through it?</a:t>
            </a:r>
          </a:p>
        </p:txBody>
      </p:sp>
      <p:sp>
        <p:nvSpPr>
          <p:cNvPr id="2" name="Slide Number Placeholder 1">
            <a:extLst>
              <a:ext uri="{FF2B5EF4-FFF2-40B4-BE49-F238E27FC236}">
                <a16:creationId xmlns:a16="http://schemas.microsoft.com/office/drawing/2014/main" id="{23FEE34B-950B-2006-D748-2E339AFAE8A3}"/>
              </a:ext>
            </a:extLst>
          </p:cNvPr>
          <p:cNvSpPr>
            <a:spLocks noGrp="1"/>
          </p:cNvSpPr>
          <p:nvPr>
            <p:ph type="sldNum" idx="10"/>
          </p:nvPr>
        </p:nvSpPr>
        <p:spPr/>
        <p:txBody>
          <a:bodyPr/>
          <a:lstStyle/>
          <a:p>
            <a:pPr>
              <a:defRPr/>
            </a:pPr>
            <a:fld id="{348A005E-3BB3-4E43-9CF9-9AA9B17F6590}" type="slidenum">
              <a:rPr lang="en-US" altLang="en-US" smtClean="0"/>
              <a:pPr>
                <a:defRPr/>
              </a:pPr>
              <a:t>145</a:t>
            </a:fld>
            <a:endParaRPr lang="en-US" altLang="en-US"/>
          </a:p>
        </p:txBody>
      </p:sp>
    </p:spTree>
    <p:extLst>
      <p:ext uri="{BB962C8B-B14F-4D97-AF65-F5344CB8AC3E}">
        <p14:creationId xmlns:p14="http://schemas.microsoft.com/office/powerpoint/2010/main" val="3294711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withEffect">
                                  <p:stCondLst>
                                    <p:cond delay="0"/>
                                  </p:stCondLst>
                                  <p:childTnLst>
                                    <p:set>
                                      <p:cBhvr additive="repl">
                                        <p:cTn id="6" dur="1" fill="hold">
                                          <p:stCondLst>
                                            <p:cond delay="0"/>
                                          </p:stCondLst>
                                        </p:cTn>
                                        <p:tgtEl>
                                          <p:spTgt spid="141325"/>
                                        </p:tgtEl>
                                        <p:attrNameLst>
                                          <p:attrName>style.visibility</p:attrName>
                                        </p:attrNameLst>
                                      </p:cBhvr>
                                      <p:to>
                                        <p:strVal val="visible"/>
                                      </p:to>
                                    </p:set>
                                    <p:anim calcmode="lin" valueType="num">
                                      <p:cBhvr>
                                        <p:cTn id="7" dur="1000" fill="hold"/>
                                        <p:tgtEl>
                                          <p:spTgt spid="141325"/>
                                        </p:tgtEl>
                                        <p:attrNameLst>
                                          <p:attrName>ppt_x</p:attrName>
                                        </p:attrNameLst>
                                      </p:cBhvr>
                                      <p:tavLst>
                                        <p:tav tm="100000">
                                          <p:val>
                                            <p:strVal val="0-#ppt_w/2"/>
                                          </p:val>
                                        </p:tav>
                                        <p:tav>
                                          <p:val>
                                            <p:strVal val="#ppt_x"/>
                                          </p:val>
                                        </p:tav>
                                      </p:tavLst>
                                    </p:anim>
                                    <p:anim calcmode="lin" valueType="num">
                                      <p:cBhvr>
                                        <p:cTn id="8" dur="1000" fill="hold"/>
                                        <p:tgtEl>
                                          <p:spTgt spid="141325"/>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Text Box 4"/>
          <p:cNvSpPr txBox="1">
            <a:spLocks noChangeArrowheads="1"/>
          </p:cNvSpPr>
          <p:nvPr/>
        </p:nvSpPr>
        <p:spPr bwMode="auto">
          <a:xfrm>
            <a:off x="7848600" y="6248400"/>
            <a:ext cx="838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42098139-5EEF-4D78-97F1-37BD2E3795C8}" type="slidenum">
              <a:rPr lang="en-US" altLang="en-US" sz="1200">
                <a:solidFill>
                  <a:srgbClr val="FFFFFF"/>
                </a:solidFill>
                <a:latin typeface="Arial" charset="0"/>
              </a:rPr>
              <a:pPr algn="r" eaLnBrk="1" hangingPunct="1">
                <a:buClrTx/>
                <a:buFontTx/>
                <a:buNone/>
              </a:pPr>
              <a:t>146</a:t>
            </a:fld>
            <a:endParaRPr lang="en-US" altLang="en-US" sz="1200">
              <a:solidFill>
                <a:srgbClr val="FFFFFF"/>
              </a:solidFill>
              <a:latin typeface="Arial" charset="0"/>
            </a:endParaRPr>
          </a:p>
        </p:txBody>
      </p:sp>
      <p:sp>
        <p:nvSpPr>
          <p:cNvPr id="6" name="Footer Placeholder 3"/>
          <p:cNvSpPr>
            <a:spLocks noGrp="1"/>
          </p:cNvSpPr>
          <p:nvPr>
            <p:ph type="ftr" idx="11"/>
          </p:nvPr>
        </p:nvSpPr>
        <p:spPr/>
        <p:txBody>
          <a:bodyPr/>
          <a:lstStyle/>
          <a:p>
            <a:r>
              <a:rPr lang="en-US"/>
              <a:t>T5 - Electrical Principles 2022</a:t>
            </a:r>
          </a:p>
        </p:txBody>
      </p:sp>
      <p:sp>
        <p:nvSpPr>
          <p:cNvPr id="7"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T5D10 - What is the voltage across a 2-ohm resistor if a current of 0.5 amperes flows through it?</a:t>
            </a:r>
          </a:p>
        </p:txBody>
      </p:sp>
      <p:sp>
        <p:nvSpPr>
          <p:cNvPr id="8"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3600" b="1" i="1" dirty="0">
                <a:solidFill>
                  <a:srgbClr val="FFFF00"/>
                </a:solidFill>
                <a:effectLst>
                  <a:outerShdw blurRad="38100" dist="38100" dir="2700000" algn="tl">
                    <a:srgbClr val="000000">
                      <a:alpha val="43137"/>
                    </a:srgbClr>
                  </a:outerShdw>
                </a:effectLst>
                <a:latin typeface="Eurostile" pitchFamily="34" charset="0"/>
                <a:cs typeface="+mn-cs"/>
              </a:rPr>
              <a:t>A.	1 volt</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0.25 volts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C.	2.5 volts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1.5 volts</a:t>
            </a:r>
          </a:p>
        </p:txBody>
      </p:sp>
      <p:sp>
        <p:nvSpPr>
          <p:cNvPr id="2" name="Slide Number Placeholder 1">
            <a:extLst>
              <a:ext uri="{FF2B5EF4-FFF2-40B4-BE49-F238E27FC236}">
                <a16:creationId xmlns:a16="http://schemas.microsoft.com/office/drawing/2014/main" id="{C367A617-294E-BF4D-9260-94339DC343A0}"/>
              </a:ext>
            </a:extLst>
          </p:cNvPr>
          <p:cNvSpPr>
            <a:spLocks noGrp="1"/>
          </p:cNvSpPr>
          <p:nvPr>
            <p:ph type="sldNum" idx="10"/>
          </p:nvPr>
        </p:nvSpPr>
        <p:spPr/>
        <p:txBody>
          <a:bodyPr/>
          <a:lstStyle/>
          <a:p>
            <a:pPr>
              <a:defRPr/>
            </a:pPr>
            <a:fld id="{348A005E-3BB3-4E43-9CF9-9AA9B17F6590}" type="slidenum">
              <a:rPr lang="en-US" altLang="en-US" smtClean="0"/>
              <a:pPr>
                <a:defRPr/>
              </a:pPr>
              <a:t>146</a:t>
            </a:fld>
            <a:endParaRPr lang="en-US" altLang="en-US"/>
          </a:p>
        </p:txBody>
      </p:sp>
    </p:spTree>
    <p:extLst>
      <p:ext uri="{BB962C8B-B14F-4D97-AF65-F5344CB8AC3E}">
        <p14:creationId xmlns:p14="http://schemas.microsoft.com/office/powerpoint/2010/main" val="35487696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T5D11 - What is the voltage across a 10-ohm resistor if a current of 1 ampere flows through it?</a:t>
            </a:r>
          </a:p>
        </p:txBody>
      </p:sp>
      <p:sp>
        <p:nvSpPr>
          <p:cNvPr id="143362"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1 volt</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10 volts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C.	11 volts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9 volts</a:t>
            </a:r>
          </a:p>
        </p:txBody>
      </p:sp>
      <p:sp>
        <p:nvSpPr>
          <p:cNvPr id="142341"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621A2872-240D-4D6F-8938-438562F8DC34}" type="slidenum">
              <a:rPr lang="en-US" altLang="en-US" sz="1200">
                <a:solidFill>
                  <a:srgbClr val="FFFFFF"/>
                </a:solidFill>
                <a:latin typeface="Arial" charset="0"/>
              </a:rPr>
              <a:pPr algn="r" eaLnBrk="1" hangingPunct="1">
                <a:buClrTx/>
                <a:buFontTx/>
                <a:buNone/>
              </a:pPr>
              <a:t>147</a:t>
            </a:fld>
            <a:endParaRPr lang="en-US" altLang="en-US" sz="1200">
              <a:solidFill>
                <a:srgbClr val="FFFFFF"/>
              </a:solidFill>
              <a:latin typeface="Arial" charset="0"/>
            </a:endParaRPr>
          </a:p>
        </p:txBody>
      </p:sp>
      <p:sp>
        <p:nvSpPr>
          <p:cNvPr id="6"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312E5401-2260-07C2-13B8-216E07AA13B1}"/>
              </a:ext>
            </a:extLst>
          </p:cNvPr>
          <p:cNvSpPr>
            <a:spLocks noGrp="1"/>
          </p:cNvSpPr>
          <p:nvPr>
            <p:ph type="sldNum" idx="10"/>
          </p:nvPr>
        </p:nvSpPr>
        <p:spPr/>
        <p:txBody>
          <a:bodyPr/>
          <a:lstStyle/>
          <a:p>
            <a:pPr>
              <a:defRPr/>
            </a:pPr>
            <a:fld id="{348A005E-3BB3-4E43-9CF9-9AA9B17F6590}" type="slidenum">
              <a:rPr lang="en-US" altLang="en-US" smtClean="0"/>
              <a:pPr>
                <a:defRPr/>
              </a:pPr>
              <a:t>147</a:t>
            </a:fld>
            <a:endParaRPr lang="en-US" altLang="en-US"/>
          </a:p>
        </p:txBody>
      </p:sp>
    </p:spTree>
    <p:extLst>
      <p:ext uri="{BB962C8B-B14F-4D97-AF65-F5344CB8AC3E}">
        <p14:creationId xmlns:p14="http://schemas.microsoft.com/office/powerpoint/2010/main" val="37909867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Text Box 2"/>
          <p:cNvSpPr txBox="1">
            <a:spLocks noChangeArrowheads="1"/>
          </p:cNvSpPr>
          <p:nvPr/>
        </p:nvSpPr>
        <p:spPr bwMode="auto">
          <a:xfrm>
            <a:off x="8216900" y="6211614"/>
            <a:ext cx="693738"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976DFF15-012A-4885-B866-5A5773736BE0}" type="slidenum">
              <a:rPr lang="en-US" altLang="en-US" sz="1200">
                <a:solidFill>
                  <a:srgbClr val="FFFFFF"/>
                </a:solidFill>
                <a:latin typeface="Arial" charset="0"/>
              </a:rPr>
              <a:pPr eaLnBrk="1" hangingPunct="1">
                <a:buClrTx/>
                <a:buFontTx/>
                <a:buNone/>
              </a:pPr>
              <a:t>148</a:t>
            </a:fld>
            <a:endParaRPr lang="en-US" altLang="en-US" sz="1200">
              <a:solidFill>
                <a:srgbClr val="FFFFFF"/>
              </a:solidFill>
              <a:latin typeface="Arial" charset="0"/>
            </a:endParaRPr>
          </a:p>
        </p:txBody>
      </p:sp>
      <p:grpSp>
        <p:nvGrpSpPr>
          <p:cNvPr id="143365" name="Group 4"/>
          <p:cNvGrpSpPr>
            <a:grpSpLocks/>
          </p:cNvGrpSpPr>
          <p:nvPr/>
        </p:nvGrpSpPr>
        <p:grpSpPr bwMode="auto">
          <a:xfrm>
            <a:off x="220663" y="2525713"/>
            <a:ext cx="4556125" cy="2665412"/>
            <a:chOff x="139" y="1591"/>
            <a:chExt cx="2870" cy="1679"/>
          </a:xfrm>
        </p:grpSpPr>
        <p:grpSp>
          <p:nvGrpSpPr>
            <p:cNvPr id="143368" name="Group 5"/>
            <p:cNvGrpSpPr>
              <a:grpSpLocks/>
            </p:cNvGrpSpPr>
            <p:nvPr/>
          </p:nvGrpSpPr>
          <p:grpSpPr bwMode="auto">
            <a:xfrm>
              <a:off x="629" y="1591"/>
              <a:ext cx="1727" cy="1679"/>
              <a:chOff x="629" y="1591"/>
              <a:chExt cx="1727" cy="1679"/>
            </a:xfrm>
          </p:grpSpPr>
          <p:sp>
            <p:nvSpPr>
              <p:cNvPr id="143372" name="Oval 6"/>
              <p:cNvSpPr>
                <a:spLocks noChangeArrowheads="1"/>
              </p:cNvSpPr>
              <p:nvPr/>
            </p:nvSpPr>
            <p:spPr bwMode="auto">
              <a:xfrm>
                <a:off x="629" y="159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43373" name="Line 7"/>
              <p:cNvSpPr>
                <a:spLocks noChangeShapeType="1"/>
              </p:cNvSpPr>
              <p:nvPr/>
            </p:nvSpPr>
            <p:spPr bwMode="auto">
              <a:xfrm>
                <a:off x="629" y="245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374" name="Line 8"/>
              <p:cNvSpPr>
                <a:spLocks noChangeShapeType="1"/>
              </p:cNvSpPr>
              <p:nvPr/>
            </p:nvSpPr>
            <p:spPr bwMode="auto">
              <a:xfrm flipV="1">
                <a:off x="1493" y="245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3369" name="Text Box 9"/>
            <p:cNvSpPr txBox="1">
              <a:spLocks noChangeArrowheads="1"/>
            </p:cNvSpPr>
            <p:nvPr/>
          </p:nvSpPr>
          <p:spPr bwMode="auto">
            <a:xfrm>
              <a:off x="1136" y="1771"/>
              <a:ext cx="716"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V ?</a:t>
              </a:r>
            </a:p>
          </p:txBody>
        </p:sp>
        <p:sp>
          <p:nvSpPr>
            <p:cNvPr id="143370" name="Text Box 10"/>
            <p:cNvSpPr txBox="1">
              <a:spLocks noChangeArrowheads="1"/>
            </p:cNvSpPr>
            <p:nvPr/>
          </p:nvSpPr>
          <p:spPr bwMode="auto">
            <a:xfrm>
              <a:off x="139" y="2599"/>
              <a:ext cx="149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a:t>
              </a:r>
            </a:p>
          </p:txBody>
        </p:sp>
        <p:sp>
          <p:nvSpPr>
            <p:cNvPr id="143371" name="Text Box 11"/>
            <p:cNvSpPr txBox="1">
              <a:spLocks noChangeArrowheads="1"/>
            </p:cNvSpPr>
            <p:nvPr/>
          </p:nvSpPr>
          <p:spPr bwMode="auto">
            <a:xfrm>
              <a:off x="1685" y="2599"/>
              <a:ext cx="132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p:txBody>
        </p:sp>
      </p:grpSp>
      <p:sp>
        <p:nvSpPr>
          <p:cNvPr id="144396" name="Text Box 12"/>
          <p:cNvSpPr txBox="1">
            <a:spLocks noChangeArrowheads="1"/>
          </p:cNvSpPr>
          <p:nvPr/>
        </p:nvSpPr>
        <p:spPr bwMode="auto">
          <a:xfrm>
            <a:off x="4778375" y="4341813"/>
            <a:ext cx="1949450"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dirty="0">
                <a:effectLst>
                  <a:outerShdw blurRad="38100" dist="38100" dir="2700000" algn="tl">
                    <a:srgbClr val="000000"/>
                  </a:outerShdw>
                </a:effectLst>
                <a:latin typeface="Arial" charset="0"/>
              </a:rPr>
              <a:t>V = O  x  A</a:t>
            </a:r>
          </a:p>
          <a:p>
            <a:pPr>
              <a:buClrTx/>
              <a:buSzPct val="70000"/>
              <a:buFontTx/>
              <a:buNone/>
              <a:defRPr/>
            </a:pPr>
            <a:endParaRPr lang="en-US" altLang="en-US" sz="2800" b="1" dirty="0">
              <a:effectLst>
                <a:outerShdw blurRad="38100" dist="38100" dir="2700000" algn="tl">
                  <a:srgbClr val="000000"/>
                </a:outerShdw>
              </a:effectLst>
              <a:latin typeface="Arial" charset="0"/>
            </a:endParaRPr>
          </a:p>
          <a:p>
            <a:pPr>
              <a:buClrTx/>
              <a:buSzPct val="70000"/>
              <a:buFontTx/>
              <a:buNone/>
              <a:defRPr/>
            </a:pPr>
            <a:endParaRPr lang="en-US" altLang="en-US" sz="2800" b="1" dirty="0">
              <a:effectLst>
                <a:outerShdw blurRad="38100" dist="38100" dir="2700000" algn="tl">
                  <a:srgbClr val="000000"/>
                </a:outerShdw>
              </a:effectLst>
              <a:latin typeface="Arial" charset="0"/>
            </a:endParaRPr>
          </a:p>
        </p:txBody>
      </p:sp>
      <p:sp>
        <p:nvSpPr>
          <p:cNvPr id="144397" name="Text Box 13"/>
          <p:cNvSpPr txBox="1">
            <a:spLocks noChangeArrowheads="1"/>
          </p:cNvSpPr>
          <p:nvPr/>
        </p:nvSpPr>
        <p:spPr bwMode="auto">
          <a:xfrm>
            <a:off x="4419600" y="25146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are you looking For?</a:t>
            </a:r>
          </a:p>
        </p:txBody>
      </p:sp>
      <p:sp>
        <p:nvSpPr>
          <p:cNvPr id="15" name="Footer Placeholder 3"/>
          <p:cNvSpPr>
            <a:spLocks noGrp="1"/>
          </p:cNvSpPr>
          <p:nvPr>
            <p:ph type="ftr" idx="11"/>
          </p:nvPr>
        </p:nvSpPr>
        <p:spPr/>
        <p:txBody>
          <a:bodyPr/>
          <a:lstStyle/>
          <a:p>
            <a:r>
              <a:rPr lang="en-US"/>
              <a:t>T5 - Electrical Principles 2022</a:t>
            </a:r>
          </a:p>
        </p:txBody>
      </p:sp>
      <p:sp>
        <p:nvSpPr>
          <p:cNvPr id="16"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T5D11 - What is the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voltage</a:t>
            </a:r>
            <a:r>
              <a:rPr lang="en-US" altLang="en-US" sz="3100" dirty="0">
                <a:solidFill>
                  <a:schemeClr val="bg1">
                    <a:lumMod val="95000"/>
                    <a:lumOff val="5000"/>
                  </a:schemeClr>
                </a:solidFill>
                <a:latin typeface="Impact" panose="020B0806030902050204" pitchFamily="34" charset="0"/>
                <a:ea typeface="+mj-ea"/>
                <a:cs typeface="+mj-cs"/>
              </a:rPr>
              <a:t> across a 10-ohm resistor if a current of 1 ampere flows through it?</a:t>
            </a:r>
          </a:p>
        </p:txBody>
      </p:sp>
      <p:sp>
        <p:nvSpPr>
          <p:cNvPr id="2" name="Slide Number Placeholder 1">
            <a:extLst>
              <a:ext uri="{FF2B5EF4-FFF2-40B4-BE49-F238E27FC236}">
                <a16:creationId xmlns:a16="http://schemas.microsoft.com/office/drawing/2014/main" id="{06FACED4-E260-EFE6-4BEB-DD7B65099CAB}"/>
              </a:ext>
            </a:extLst>
          </p:cNvPr>
          <p:cNvSpPr>
            <a:spLocks noGrp="1"/>
          </p:cNvSpPr>
          <p:nvPr>
            <p:ph type="sldNum" idx="10"/>
          </p:nvPr>
        </p:nvSpPr>
        <p:spPr/>
        <p:txBody>
          <a:bodyPr/>
          <a:lstStyle/>
          <a:p>
            <a:pPr>
              <a:defRPr/>
            </a:pPr>
            <a:fld id="{348A005E-3BB3-4E43-9CF9-9AA9B17F6590}" type="slidenum">
              <a:rPr lang="en-US" altLang="en-US" smtClean="0"/>
              <a:pPr>
                <a:defRPr/>
              </a:pPr>
              <a:t>148</a:t>
            </a:fld>
            <a:endParaRPr lang="en-US" altLang="en-US"/>
          </a:p>
        </p:txBody>
      </p:sp>
    </p:spTree>
    <p:extLst>
      <p:ext uri="{BB962C8B-B14F-4D97-AF65-F5344CB8AC3E}">
        <p14:creationId xmlns:p14="http://schemas.microsoft.com/office/powerpoint/2010/main" val="15618494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Text Box 2"/>
          <p:cNvSpPr txBox="1">
            <a:spLocks noChangeArrowheads="1"/>
          </p:cNvSpPr>
          <p:nvPr/>
        </p:nvSpPr>
        <p:spPr bwMode="auto">
          <a:xfrm>
            <a:off x="8305800" y="6232634"/>
            <a:ext cx="53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A3C2DD6C-45DF-47EC-8DB1-3562B9AC948B}" type="slidenum">
              <a:rPr lang="en-US" altLang="en-US" sz="1200">
                <a:solidFill>
                  <a:srgbClr val="FFFFFF"/>
                </a:solidFill>
                <a:latin typeface="Arial" charset="0"/>
              </a:rPr>
              <a:pPr eaLnBrk="1" hangingPunct="1">
                <a:buClrTx/>
                <a:buFontTx/>
                <a:buNone/>
              </a:pPr>
              <a:t>149</a:t>
            </a:fld>
            <a:endParaRPr lang="en-US" altLang="en-US" sz="1200">
              <a:solidFill>
                <a:srgbClr val="FFFFFF"/>
              </a:solidFill>
              <a:latin typeface="Arial" charset="0"/>
            </a:endParaRPr>
          </a:p>
        </p:txBody>
      </p:sp>
      <p:grpSp>
        <p:nvGrpSpPr>
          <p:cNvPr id="144389" name="Group 4"/>
          <p:cNvGrpSpPr>
            <a:grpSpLocks/>
          </p:cNvGrpSpPr>
          <p:nvPr/>
        </p:nvGrpSpPr>
        <p:grpSpPr bwMode="auto">
          <a:xfrm>
            <a:off x="220663" y="2525713"/>
            <a:ext cx="4556125" cy="2665412"/>
            <a:chOff x="139" y="1591"/>
            <a:chExt cx="2870" cy="1679"/>
          </a:xfrm>
        </p:grpSpPr>
        <p:grpSp>
          <p:nvGrpSpPr>
            <p:cNvPr id="144392" name="Group 5"/>
            <p:cNvGrpSpPr>
              <a:grpSpLocks/>
            </p:cNvGrpSpPr>
            <p:nvPr/>
          </p:nvGrpSpPr>
          <p:grpSpPr bwMode="auto">
            <a:xfrm>
              <a:off x="629" y="1591"/>
              <a:ext cx="1727" cy="1679"/>
              <a:chOff x="629" y="1591"/>
              <a:chExt cx="1727" cy="1679"/>
            </a:xfrm>
          </p:grpSpPr>
          <p:sp>
            <p:nvSpPr>
              <p:cNvPr id="144396" name="Oval 6"/>
              <p:cNvSpPr>
                <a:spLocks noChangeArrowheads="1"/>
              </p:cNvSpPr>
              <p:nvPr/>
            </p:nvSpPr>
            <p:spPr bwMode="auto">
              <a:xfrm>
                <a:off x="629" y="159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44397" name="Line 7"/>
              <p:cNvSpPr>
                <a:spLocks noChangeShapeType="1"/>
              </p:cNvSpPr>
              <p:nvPr/>
            </p:nvSpPr>
            <p:spPr bwMode="auto">
              <a:xfrm>
                <a:off x="629" y="245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398" name="Line 8"/>
              <p:cNvSpPr>
                <a:spLocks noChangeShapeType="1"/>
              </p:cNvSpPr>
              <p:nvPr/>
            </p:nvSpPr>
            <p:spPr bwMode="auto">
              <a:xfrm flipV="1">
                <a:off x="1493" y="245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4393" name="Text Box 9"/>
            <p:cNvSpPr txBox="1">
              <a:spLocks noChangeArrowheads="1"/>
            </p:cNvSpPr>
            <p:nvPr/>
          </p:nvSpPr>
          <p:spPr bwMode="auto">
            <a:xfrm>
              <a:off x="1136" y="1771"/>
              <a:ext cx="716"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V ?</a:t>
              </a:r>
            </a:p>
          </p:txBody>
        </p:sp>
        <p:sp>
          <p:nvSpPr>
            <p:cNvPr id="144394" name="Text Box 10"/>
            <p:cNvSpPr txBox="1">
              <a:spLocks noChangeArrowheads="1"/>
            </p:cNvSpPr>
            <p:nvPr/>
          </p:nvSpPr>
          <p:spPr bwMode="auto">
            <a:xfrm>
              <a:off x="139" y="2599"/>
              <a:ext cx="149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10 Ohms</a:t>
              </a:r>
            </a:p>
          </p:txBody>
        </p:sp>
        <p:sp>
          <p:nvSpPr>
            <p:cNvPr id="144395" name="Text Box 11"/>
            <p:cNvSpPr txBox="1">
              <a:spLocks noChangeArrowheads="1"/>
            </p:cNvSpPr>
            <p:nvPr/>
          </p:nvSpPr>
          <p:spPr bwMode="auto">
            <a:xfrm>
              <a:off x="1685" y="2599"/>
              <a:ext cx="132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1 Amp</a:t>
              </a:r>
            </a:p>
          </p:txBody>
        </p:sp>
      </p:grpSp>
      <p:sp>
        <p:nvSpPr>
          <p:cNvPr id="145420" name="Text Box 12"/>
          <p:cNvSpPr txBox="1">
            <a:spLocks noChangeArrowheads="1"/>
          </p:cNvSpPr>
          <p:nvPr/>
        </p:nvSpPr>
        <p:spPr bwMode="auto">
          <a:xfrm>
            <a:off x="4778375" y="4341813"/>
            <a:ext cx="3887788"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a:effectLst>
                  <a:outerShdw blurRad="38100" dist="38100" dir="2700000" algn="tl">
                    <a:srgbClr val="000000"/>
                  </a:outerShdw>
                </a:effectLst>
                <a:latin typeface="Arial" charset="0"/>
              </a:rPr>
              <a:t>V = O  x  A</a:t>
            </a:r>
          </a:p>
          <a:p>
            <a:pPr>
              <a:buClrTx/>
              <a:buSzPct val="70000"/>
              <a:buFontTx/>
              <a:buNone/>
              <a:defRPr/>
            </a:pPr>
            <a:endParaRPr lang="en-US" altLang="en-US" sz="2800" b="1">
              <a:effectLst>
                <a:outerShdw blurRad="38100" dist="38100" dir="2700000" algn="tl">
                  <a:srgbClr val="000000"/>
                </a:outerShdw>
              </a:effectLst>
              <a:latin typeface="Arial" charset="0"/>
            </a:endParaRPr>
          </a:p>
          <a:p>
            <a:pPr>
              <a:buClrTx/>
              <a:buSzPct val="70000"/>
              <a:buFontTx/>
              <a:buNone/>
              <a:defRPr/>
            </a:pPr>
            <a:r>
              <a:rPr lang="en-US" altLang="en-US" sz="2800" b="1">
                <a:effectLst>
                  <a:outerShdw blurRad="38100" dist="38100" dir="2700000" algn="tl">
                    <a:srgbClr val="000000"/>
                  </a:outerShdw>
                </a:effectLst>
                <a:latin typeface="Arial" charset="0"/>
              </a:rPr>
              <a:t>V = 10 </a:t>
            </a:r>
            <a:r>
              <a:rPr lang="el-GR" altLang="en-US" sz="2800" b="1">
                <a:effectLst>
                  <a:outerShdw blurRad="38100" dist="38100" dir="2700000" algn="tl">
                    <a:srgbClr val="000000"/>
                  </a:outerShdw>
                </a:effectLst>
                <a:latin typeface="Arial" charset="0"/>
              </a:rPr>
              <a:t>Ω</a:t>
            </a:r>
            <a:r>
              <a:rPr lang="en-US" altLang="en-US" sz="2800" b="1">
                <a:effectLst>
                  <a:outerShdw blurRad="38100" dist="38100" dir="2700000" algn="tl">
                    <a:srgbClr val="000000"/>
                  </a:outerShdw>
                </a:effectLst>
                <a:latin typeface="Arial" charset="0"/>
              </a:rPr>
              <a:t>  x  1 A = </a:t>
            </a:r>
            <a:r>
              <a:rPr lang="en-US" altLang="en-US" sz="2800" b="1">
                <a:solidFill>
                  <a:srgbClr val="FFFF00"/>
                </a:solidFill>
                <a:effectLst>
                  <a:outerShdw blurRad="38100" dist="38100" dir="2700000" algn="tl">
                    <a:srgbClr val="000000"/>
                  </a:outerShdw>
                </a:effectLst>
                <a:latin typeface="Arial" charset="0"/>
              </a:rPr>
              <a:t>10 V</a:t>
            </a:r>
          </a:p>
        </p:txBody>
      </p:sp>
      <p:sp>
        <p:nvSpPr>
          <p:cNvPr id="145421" name="Text Box 13"/>
          <p:cNvSpPr txBox="1">
            <a:spLocks noChangeArrowheads="1"/>
          </p:cNvSpPr>
          <p:nvPr/>
        </p:nvSpPr>
        <p:spPr bwMode="auto">
          <a:xfrm>
            <a:off x="4267200" y="25146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info do you have?</a:t>
            </a:r>
          </a:p>
        </p:txBody>
      </p:sp>
      <p:sp>
        <p:nvSpPr>
          <p:cNvPr id="15" name="Footer Placeholder 3"/>
          <p:cNvSpPr>
            <a:spLocks noGrp="1"/>
          </p:cNvSpPr>
          <p:nvPr>
            <p:ph type="ftr" idx="11"/>
          </p:nvPr>
        </p:nvSpPr>
        <p:spPr/>
        <p:txBody>
          <a:bodyPr/>
          <a:lstStyle/>
          <a:p>
            <a:r>
              <a:rPr lang="en-US"/>
              <a:t>T5 - Electrical Principles 2022</a:t>
            </a:r>
          </a:p>
        </p:txBody>
      </p:sp>
      <p:sp>
        <p:nvSpPr>
          <p:cNvPr id="16"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T5D11 - What is the voltage across a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10-ohm</a:t>
            </a:r>
            <a:r>
              <a:rPr lang="en-US" altLang="en-US" sz="3100" dirty="0">
                <a:solidFill>
                  <a:schemeClr val="bg1">
                    <a:lumMod val="95000"/>
                    <a:lumOff val="5000"/>
                  </a:schemeClr>
                </a:solidFill>
                <a:latin typeface="Impact" panose="020B0806030902050204" pitchFamily="34" charset="0"/>
                <a:ea typeface="+mj-ea"/>
                <a:cs typeface="+mj-cs"/>
              </a:rPr>
              <a:t> resistor if a current of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 ampere </a:t>
            </a:r>
            <a:r>
              <a:rPr lang="en-US" altLang="en-US" sz="3100" dirty="0">
                <a:solidFill>
                  <a:schemeClr val="bg1">
                    <a:lumMod val="95000"/>
                    <a:lumOff val="5000"/>
                  </a:schemeClr>
                </a:solidFill>
                <a:latin typeface="Impact" panose="020B0806030902050204" pitchFamily="34" charset="0"/>
                <a:ea typeface="+mj-ea"/>
                <a:cs typeface="+mj-cs"/>
              </a:rPr>
              <a:t>flows through it?</a:t>
            </a:r>
          </a:p>
        </p:txBody>
      </p:sp>
      <p:sp>
        <p:nvSpPr>
          <p:cNvPr id="2" name="Slide Number Placeholder 1">
            <a:extLst>
              <a:ext uri="{FF2B5EF4-FFF2-40B4-BE49-F238E27FC236}">
                <a16:creationId xmlns:a16="http://schemas.microsoft.com/office/drawing/2014/main" id="{66B4DC7A-FD22-DD65-BA74-82A9BF5DD439}"/>
              </a:ext>
            </a:extLst>
          </p:cNvPr>
          <p:cNvSpPr>
            <a:spLocks noGrp="1"/>
          </p:cNvSpPr>
          <p:nvPr>
            <p:ph type="sldNum" idx="10"/>
          </p:nvPr>
        </p:nvSpPr>
        <p:spPr/>
        <p:txBody>
          <a:bodyPr/>
          <a:lstStyle/>
          <a:p>
            <a:pPr>
              <a:defRPr/>
            </a:pPr>
            <a:fld id="{348A005E-3BB3-4E43-9CF9-9AA9B17F6590}" type="slidenum">
              <a:rPr lang="en-US" altLang="en-US" smtClean="0"/>
              <a:pPr>
                <a:defRPr/>
              </a:pPr>
              <a:t>149</a:t>
            </a:fld>
            <a:endParaRPr lang="en-US" altLang="en-US"/>
          </a:p>
        </p:txBody>
      </p:sp>
    </p:spTree>
    <p:extLst>
      <p:ext uri="{BB962C8B-B14F-4D97-AF65-F5344CB8AC3E}">
        <p14:creationId xmlns:p14="http://schemas.microsoft.com/office/powerpoint/2010/main" val="20527911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752600"/>
          </a:xfrm>
        </p:spPr>
        <p:txBody>
          <a:bodyPr>
            <a:noAutofit/>
          </a:bodyPr>
          <a:lstStyle/>
          <a:p>
            <a:r>
              <a:rPr lang="en-US" dirty="0"/>
              <a:t>T5A05     What is the electrical term for the force that causes electron flow?</a:t>
            </a:r>
          </a:p>
        </p:txBody>
      </p:sp>
      <p:sp>
        <p:nvSpPr>
          <p:cNvPr id="3" name="Subtitle 2"/>
          <p:cNvSpPr>
            <a:spLocks noGrp="1"/>
          </p:cNvSpPr>
          <p:nvPr>
            <p:ph type="subTitle" idx="1"/>
          </p:nvPr>
        </p:nvSpPr>
        <p:spPr/>
        <p:txBody>
          <a:bodyPr>
            <a:normAutofit/>
          </a:bodyPr>
          <a:lstStyle/>
          <a:p>
            <a:r>
              <a:rPr lang="en-US" sz="3600" b="1" dirty="0">
                <a:solidFill>
                  <a:srgbClr val="FFFF00"/>
                </a:solidFill>
              </a:rPr>
              <a:t>A. Voltage</a:t>
            </a:r>
          </a:p>
          <a:p>
            <a:r>
              <a:rPr lang="en-US" sz="2800" dirty="0"/>
              <a:t>B. Ampere-hours</a:t>
            </a:r>
          </a:p>
          <a:p>
            <a:r>
              <a:rPr lang="en-US" sz="2800" dirty="0"/>
              <a:t>C. Capacitance</a:t>
            </a:r>
          </a:p>
          <a:p>
            <a:r>
              <a:rPr lang="en-US" sz="2800" dirty="0"/>
              <a:t>D. Inductance</a:t>
            </a:r>
          </a:p>
        </p:txBody>
      </p:sp>
      <p:sp>
        <p:nvSpPr>
          <p:cNvPr id="5" name="Slide Number Placeholder 4"/>
          <p:cNvSpPr>
            <a:spLocks noGrp="1"/>
          </p:cNvSpPr>
          <p:nvPr>
            <p:ph type="sldNum" sz="quarter" idx="12"/>
          </p:nvPr>
        </p:nvSpPr>
        <p:spPr/>
        <p:txBody>
          <a:bodyPr/>
          <a:lstStyle/>
          <a:p>
            <a:fld id="{5A2483EB-AB9C-40AC-9AA1-C2AD9590A9DB}" type="slidenum">
              <a:rPr lang="en-US" smtClean="0"/>
              <a:t>15</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95921573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2"/>
          <p:cNvSpPr txBox="1">
            <a:spLocks noChangeArrowheads="1"/>
          </p:cNvSpPr>
          <p:nvPr/>
        </p:nvSpPr>
        <p:spPr bwMode="auto">
          <a:xfrm>
            <a:off x="8305800" y="6400800"/>
            <a:ext cx="5334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6D8D5CCC-0583-42CD-B1CD-8BE34F6A4B6A}" type="slidenum">
              <a:rPr lang="en-US" altLang="en-US" sz="1200">
                <a:solidFill>
                  <a:srgbClr val="FFFFFF"/>
                </a:solidFill>
                <a:latin typeface="Arial" charset="0"/>
              </a:rPr>
              <a:pPr eaLnBrk="1" hangingPunct="1">
                <a:buClrTx/>
                <a:buFontTx/>
                <a:buNone/>
              </a:pPr>
              <a:t>150</a:t>
            </a:fld>
            <a:endParaRPr lang="en-US" altLang="en-US" sz="1200">
              <a:solidFill>
                <a:srgbClr val="FFFFFF"/>
              </a:solidFill>
              <a:latin typeface="Arial" charset="0"/>
            </a:endParaRPr>
          </a:p>
        </p:txBody>
      </p:sp>
      <p:grpSp>
        <p:nvGrpSpPr>
          <p:cNvPr id="145413" name="Group 4"/>
          <p:cNvGrpSpPr>
            <a:grpSpLocks/>
          </p:cNvGrpSpPr>
          <p:nvPr/>
        </p:nvGrpSpPr>
        <p:grpSpPr bwMode="auto">
          <a:xfrm>
            <a:off x="304800" y="2525713"/>
            <a:ext cx="4951413" cy="3074987"/>
            <a:chOff x="192" y="1591"/>
            <a:chExt cx="3119" cy="1937"/>
          </a:xfrm>
        </p:grpSpPr>
        <p:grpSp>
          <p:nvGrpSpPr>
            <p:cNvPr id="145416" name="Group 5"/>
            <p:cNvGrpSpPr>
              <a:grpSpLocks/>
            </p:cNvGrpSpPr>
            <p:nvPr/>
          </p:nvGrpSpPr>
          <p:grpSpPr bwMode="auto">
            <a:xfrm>
              <a:off x="627" y="1591"/>
              <a:ext cx="1727" cy="1679"/>
              <a:chOff x="627" y="1591"/>
              <a:chExt cx="1727" cy="1679"/>
            </a:xfrm>
          </p:grpSpPr>
          <p:sp>
            <p:nvSpPr>
              <p:cNvPr id="145420" name="Oval 6"/>
              <p:cNvSpPr>
                <a:spLocks noChangeArrowheads="1"/>
              </p:cNvSpPr>
              <p:nvPr/>
            </p:nvSpPr>
            <p:spPr bwMode="auto">
              <a:xfrm>
                <a:off x="627" y="159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45421" name="Line 7"/>
              <p:cNvSpPr>
                <a:spLocks noChangeShapeType="1"/>
              </p:cNvSpPr>
              <p:nvPr/>
            </p:nvSpPr>
            <p:spPr bwMode="auto">
              <a:xfrm>
                <a:off x="627" y="245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422" name="Line 8"/>
              <p:cNvSpPr>
                <a:spLocks noChangeShapeType="1"/>
              </p:cNvSpPr>
              <p:nvPr/>
            </p:nvSpPr>
            <p:spPr bwMode="auto">
              <a:xfrm flipV="1">
                <a:off x="1491" y="245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5417" name="Text Box 9"/>
            <p:cNvSpPr txBox="1">
              <a:spLocks noChangeArrowheads="1"/>
            </p:cNvSpPr>
            <p:nvPr/>
          </p:nvSpPr>
          <p:spPr bwMode="auto">
            <a:xfrm>
              <a:off x="1347" y="1879"/>
              <a:ext cx="431"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a:t>
              </a:r>
            </a:p>
          </p:txBody>
        </p:sp>
        <p:sp>
          <p:nvSpPr>
            <p:cNvPr id="145418" name="Text Box 10"/>
            <p:cNvSpPr txBox="1">
              <a:spLocks noChangeArrowheads="1"/>
            </p:cNvSpPr>
            <p:nvPr/>
          </p:nvSpPr>
          <p:spPr bwMode="auto">
            <a:xfrm>
              <a:off x="192" y="2599"/>
              <a:ext cx="1490"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a:t>
              </a:r>
            </a:p>
            <a:p>
              <a:pPr eaLnBrk="1" hangingPunct="1">
                <a:spcBef>
                  <a:spcPts val="2250"/>
                </a:spcBef>
                <a:buClrTx/>
                <a:buSzPct val="70000"/>
                <a:buFontTx/>
                <a:buNone/>
              </a:pPr>
              <a:r>
                <a:rPr lang="en-US" altLang="en-US" sz="3600" b="1">
                  <a:solidFill>
                    <a:srgbClr val="FFFF00"/>
                  </a:solidFill>
                  <a:latin typeface="Tahoma" pitchFamily="34" charset="0"/>
                </a:rPr>
                <a:t>10 Ohms</a:t>
              </a:r>
            </a:p>
          </p:txBody>
        </p:sp>
        <p:sp>
          <p:nvSpPr>
            <p:cNvPr id="145419" name="Text Box 11"/>
            <p:cNvSpPr txBox="1">
              <a:spLocks noChangeArrowheads="1"/>
            </p:cNvSpPr>
            <p:nvPr/>
          </p:nvSpPr>
          <p:spPr bwMode="auto">
            <a:xfrm>
              <a:off x="1683" y="2599"/>
              <a:ext cx="1628"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  </a:t>
              </a:r>
            </a:p>
            <a:p>
              <a:pPr eaLnBrk="1" hangingPunct="1">
                <a:spcBef>
                  <a:spcPts val="2250"/>
                </a:spcBef>
                <a:buClrTx/>
                <a:buSzPct val="70000"/>
                <a:buFontTx/>
                <a:buNone/>
              </a:pPr>
              <a:r>
                <a:rPr lang="en-US" altLang="en-US" sz="3600" b="1">
                  <a:solidFill>
                    <a:srgbClr val="FFFF00"/>
                  </a:solidFill>
                  <a:latin typeface="Tahoma" pitchFamily="34" charset="0"/>
                </a:rPr>
                <a:t> 1 Amp</a:t>
              </a:r>
            </a:p>
          </p:txBody>
        </p:sp>
      </p:grpSp>
      <p:sp>
        <p:nvSpPr>
          <p:cNvPr id="146444" name="Text Box 12"/>
          <p:cNvSpPr txBox="1">
            <a:spLocks noChangeArrowheads="1"/>
          </p:cNvSpPr>
          <p:nvPr/>
        </p:nvSpPr>
        <p:spPr bwMode="auto">
          <a:xfrm>
            <a:off x="5257800" y="3024188"/>
            <a:ext cx="36099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a:effectLst>
                  <a:outerShdw blurRad="38100" dist="38100" dir="2700000" algn="tl">
                    <a:srgbClr val="000000"/>
                  </a:outerShdw>
                </a:effectLst>
                <a:latin typeface="Arial" charset="0"/>
              </a:rPr>
              <a:t>V = O  x  A</a:t>
            </a:r>
          </a:p>
          <a:p>
            <a:pPr>
              <a:buClrTx/>
              <a:buSzPct val="70000"/>
              <a:buFontTx/>
              <a:buNone/>
              <a:defRPr/>
            </a:pPr>
            <a:r>
              <a:rPr lang="en-US" altLang="en-US" sz="3600" b="1">
                <a:effectLst>
                  <a:outerShdw blurRad="38100" dist="38100" dir="2700000" algn="tl">
                    <a:srgbClr val="000000"/>
                  </a:outerShdw>
                </a:effectLst>
                <a:latin typeface="Arial" charset="0"/>
              </a:rPr>
              <a:t>V= 10 x 1 = </a:t>
            </a:r>
            <a:r>
              <a:rPr lang="en-US" altLang="en-US" sz="3600" b="1">
                <a:solidFill>
                  <a:srgbClr val="FFFF00"/>
                </a:solidFill>
                <a:effectLst>
                  <a:outerShdw blurRad="38100" dist="38100" dir="2700000" algn="tl">
                    <a:srgbClr val="000000"/>
                  </a:outerShdw>
                </a:effectLst>
                <a:latin typeface="Arial" charset="0"/>
              </a:rPr>
              <a:t>10 V</a:t>
            </a:r>
          </a:p>
        </p:txBody>
      </p:sp>
      <p:pic>
        <p:nvPicPr>
          <p:cNvPr id="14644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2212975"/>
            <a:ext cx="2222500" cy="1539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Footer Placeholder 3"/>
          <p:cNvSpPr>
            <a:spLocks noGrp="1"/>
          </p:cNvSpPr>
          <p:nvPr>
            <p:ph type="ftr" idx="11"/>
          </p:nvPr>
        </p:nvSpPr>
        <p:spPr/>
        <p:txBody>
          <a:bodyPr/>
          <a:lstStyle/>
          <a:p>
            <a:r>
              <a:rPr lang="en-US"/>
              <a:t>T5 - Electrical Principles 2022</a:t>
            </a:r>
          </a:p>
        </p:txBody>
      </p:sp>
      <p:sp>
        <p:nvSpPr>
          <p:cNvPr id="16"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T5D11 - What is the voltage across a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10-ohm</a:t>
            </a:r>
            <a:r>
              <a:rPr lang="en-US" altLang="en-US" sz="3100" dirty="0">
                <a:solidFill>
                  <a:schemeClr val="bg1">
                    <a:lumMod val="95000"/>
                    <a:lumOff val="5000"/>
                  </a:schemeClr>
                </a:solidFill>
                <a:latin typeface="Impact" panose="020B0806030902050204" pitchFamily="34" charset="0"/>
                <a:ea typeface="+mj-ea"/>
                <a:cs typeface="+mj-cs"/>
              </a:rPr>
              <a:t> resistor if a current of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 ampere </a:t>
            </a:r>
            <a:r>
              <a:rPr lang="en-US" altLang="en-US" sz="3100" dirty="0">
                <a:solidFill>
                  <a:schemeClr val="bg1">
                    <a:lumMod val="95000"/>
                    <a:lumOff val="5000"/>
                  </a:schemeClr>
                </a:solidFill>
                <a:latin typeface="Impact" panose="020B0806030902050204" pitchFamily="34" charset="0"/>
                <a:ea typeface="+mj-ea"/>
                <a:cs typeface="+mj-cs"/>
              </a:rPr>
              <a:t>flows through it?</a:t>
            </a:r>
          </a:p>
        </p:txBody>
      </p:sp>
      <p:sp>
        <p:nvSpPr>
          <p:cNvPr id="2" name="Slide Number Placeholder 1">
            <a:extLst>
              <a:ext uri="{FF2B5EF4-FFF2-40B4-BE49-F238E27FC236}">
                <a16:creationId xmlns:a16="http://schemas.microsoft.com/office/drawing/2014/main" id="{72742E59-68CE-AD33-F675-B25EEFAE3211}"/>
              </a:ext>
            </a:extLst>
          </p:cNvPr>
          <p:cNvSpPr>
            <a:spLocks noGrp="1"/>
          </p:cNvSpPr>
          <p:nvPr>
            <p:ph type="sldNum" idx="10"/>
          </p:nvPr>
        </p:nvSpPr>
        <p:spPr/>
        <p:txBody>
          <a:bodyPr/>
          <a:lstStyle/>
          <a:p>
            <a:pPr>
              <a:defRPr/>
            </a:pPr>
            <a:fld id="{348A005E-3BB3-4E43-9CF9-9AA9B17F6590}" type="slidenum">
              <a:rPr lang="en-US" altLang="en-US" smtClean="0"/>
              <a:pPr>
                <a:defRPr/>
              </a:pPr>
              <a:t>150</a:t>
            </a:fld>
            <a:endParaRPr lang="en-US" altLang="en-US"/>
          </a:p>
        </p:txBody>
      </p:sp>
    </p:spTree>
    <p:extLst>
      <p:ext uri="{BB962C8B-B14F-4D97-AF65-F5344CB8AC3E}">
        <p14:creationId xmlns:p14="http://schemas.microsoft.com/office/powerpoint/2010/main" val="6683825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withEffect">
                                  <p:stCondLst>
                                    <p:cond delay="0"/>
                                  </p:stCondLst>
                                  <p:childTnLst>
                                    <p:set>
                                      <p:cBhvr additive="repl">
                                        <p:cTn id="6" dur="1" fill="hold">
                                          <p:stCondLst>
                                            <p:cond delay="0"/>
                                          </p:stCondLst>
                                        </p:cTn>
                                        <p:tgtEl>
                                          <p:spTgt spid="146445"/>
                                        </p:tgtEl>
                                        <p:attrNameLst>
                                          <p:attrName>style.visibility</p:attrName>
                                        </p:attrNameLst>
                                      </p:cBhvr>
                                      <p:to>
                                        <p:strVal val="visible"/>
                                      </p:to>
                                    </p:set>
                                    <p:anim calcmode="lin" valueType="num">
                                      <p:cBhvr>
                                        <p:cTn id="7" dur="1000" fill="hold"/>
                                        <p:tgtEl>
                                          <p:spTgt spid="146445"/>
                                        </p:tgtEl>
                                        <p:attrNameLst>
                                          <p:attrName>ppt_x</p:attrName>
                                        </p:attrNameLst>
                                      </p:cBhvr>
                                      <p:tavLst>
                                        <p:tav tm="100000">
                                          <p:val>
                                            <p:strVal val="0-#ppt_w/2"/>
                                          </p:val>
                                        </p:tav>
                                        <p:tav>
                                          <p:val>
                                            <p:strVal val="#ppt_x"/>
                                          </p:val>
                                        </p:tav>
                                      </p:tavLst>
                                    </p:anim>
                                    <p:anim calcmode="lin" valueType="num">
                                      <p:cBhvr>
                                        <p:cTn id="8" dur="1000" fill="hold"/>
                                        <p:tgtEl>
                                          <p:spTgt spid="146445"/>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2EDACE50-0173-454F-882D-9C552DD575E2}" type="slidenum">
              <a:rPr lang="en-US" altLang="en-US" sz="1200">
                <a:solidFill>
                  <a:srgbClr val="FFFFFF"/>
                </a:solidFill>
                <a:latin typeface="Arial" charset="0"/>
              </a:rPr>
              <a:pPr algn="r" eaLnBrk="1" hangingPunct="1">
                <a:buClrTx/>
                <a:buFontTx/>
                <a:buNone/>
              </a:pPr>
              <a:t>151</a:t>
            </a:fld>
            <a:endParaRPr lang="en-US" altLang="en-US" sz="1200">
              <a:solidFill>
                <a:srgbClr val="FFFFFF"/>
              </a:solidFill>
              <a:latin typeface="Arial" charset="0"/>
            </a:endParaRPr>
          </a:p>
        </p:txBody>
      </p:sp>
      <p:sp>
        <p:nvSpPr>
          <p:cNvPr id="6" name="Footer Placeholder 3"/>
          <p:cNvSpPr>
            <a:spLocks noGrp="1"/>
          </p:cNvSpPr>
          <p:nvPr>
            <p:ph type="ftr" idx="11"/>
          </p:nvPr>
        </p:nvSpPr>
        <p:spPr/>
        <p:txBody>
          <a:bodyPr/>
          <a:lstStyle/>
          <a:p>
            <a:r>
              <a:rPr lang="en-US"/>
              <a:t>T5 - Electrical Principles 2022</a:t>
            </a:r>
          </a:p>
        </p:txBody>
      </p:sp>
      <p:sp>
        <p:nvSpPr>
          <p:cNvPr id="7"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T5D11 - What is the voltage across a 10-ohm resistor if a current of 1 ampere flows through it?</a:t>
            </a:r>
          </a:p>
        </p:txBody>
      </p:sp>
      <p:sp>
        <p:nvSpPr>
          <p:cNvPr id="8"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1 volt</a:t>
            </a:r>
          </a:p>
          <a:p>
            <a:pPr lvl="1">
              <a:spcBef>
                <a:spcPts val="600"/>
              </a:spcBef>
              <a:buClrTx/>
              <a:buSzPct val="70000"/>
              <a:buFontTx/>
              <a:buNone/>
              <a:defRPr/>
            </a:pPr>
            <a:r>
              <a:rPr lang="en-US" altLang="en-US" sz="3600" b="1" i="1" dirty="0">
                <a:solidFill>
                  <a:srgbClr val="FFFF00"/>
                </a:solidFill>
                <a:latin typeface="Eurostile" pitchFamily="34" charset="0"/>
                <a:cs typeface="+mn-cs"/>
              </a:rPr>
              <a:t>B.	10 volts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C.	11 volts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9 volts</a:t>
            </a:r>
          </a:p>
        </p:txBody>
      </p:sp>
      <p:sp>
        <p:nvSpPr>
          <p:cNvPr id="2" name="Slide Number Placeholder 1">
            <a:extLst>
              <a:ext uri="{FF2B5EF4-FFF2-40B4-BE49-F238E27FC236}">
                <a16:creationId xmlns:a16="http://schemas.microsoft.com/office/drawing/2014/main" id="{3D04E011-7E26-B95C-0B5D-93C2E288796B}"/>
              </a:ext>
            </a:extLst>
          </p:cNvPr>
          <p:cNvSpPr>
            <a:spLocks noGrp="1"/>
          </p:cNvSpPr>
          <p:nvPr>
            <p:ph type="sldNum" idx="10"/>
          </p:nvPr>
        </p:nvSpPr>
        <p:spPr/>
        <p:txBody>
          <a:bodyPr/>
          <a:lstStyle/>
          <a:p>
            <a:pPr>
              <a:defRPr/>
            </a:pPr>
            <a:fld id="{348A005E-3BB3-4E43-9CF9-9AA9B17F6590}" type="slidenum">
              <a:rPr lang="en-US" altLang="en-US" smtClean="0"/>
              <a:pPr>
                <a:defRPr/>
              </a:pPr>
              <a:t>151</a:t>
            </a:fld>
            <a:endParaRPr lang="en-US" altLang="en-US"/>
          </a:p>
        </p:txBody>
      </p:sp>
    </p:spTree>
    <p:extLst>
      <p:ext uri="{BB962C8B-B14F-4D97-AF65-F5344CB8AC3E}">
        <p14:creationId xmlns:p14="http://schemas.microsoft.com/office/powerpoint/2010/main" val="30847329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T5D12 - What is the voltage across a 10-ohm resistor if a current of 2 amperes flows through it?</a:t>
            </a:r>
          </a:p>
        </p:txBody>
      </p:sp>
      <p:sp>
        <p:nvSpPr>
          <p:cNvPr id="148482"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8 volts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0.2 volts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C.	12 volts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D.	20 volts</a:t>
            </a:r>
          </a:p>
        </p:txBody>
      </p:sp>
      <p:sp>
        <p:nvSpPr>
          <p:cNvPr id="147461"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5774930D-A8A0-43CC-BB94-F7DD2A94CE5D}" type="slidenum">
              <a:rPr lang="en-US" altLang="en-US" sz="1200">
                <a:solidFill>
                  <a:srgbClr val="FFFFFF"/>
                </a:solidFill>
                <a:latin typeface="Arial" charset="0"/>
              </a:rPr>
              <a:pPr algn="r" eaLnBrk="1" hangingPunct="1">
                <a:buClrTx/>
                <a:buFontTx/>
                <a:buNone/>
              </a:pPr>
              <a:t>152</a:t>
            </a:fld>
            <a:endParaRPr lang="en-US" altLang="en-US" sz="1200">
              <a:solidFill>
                <a:srgbClr val="FFFFFF"/>
              </a:solidFill>
              <a:latin typeface="Arial" charset="0"/>
            </a:endParaRPr>
          </a:p>
        </p:txBody>
      </p:sp>
      <p:sp>
        <p:nvSpPr>
          <p:cNvPr id="6" name="Footer Placeholder 3"/>
          <p:cNvSpPr>
            <a:spLocks noGrp="1"/>
          </p:cNvSpPr>
          <p:nvPr>
            <p:ph type="ftr" idx="11"/>
          </p:nvPr>
        </p:nvSpPr>
        <p:spPr/>
        <p:txBody>
          <a:bodyPr/>
          <a:lstStyle/>
          <a:p>
            <a:r>
              <a:rPr lang="en-US"/>
              <a:t>T5 - Electrical Principles 2022</a:t>
            </a:r>
          </a:p>
        </p:txBody>
      </p:sp>
      <p:sp>
        <p:nvSpPr>
          <p:cNvPr id="2" name="Slide Number Placeholder 1">
            <a:extLst>
              <a:ext uri="{FF2B5EF4-FFF2-40B4-BE49-F238E27FC236}">
                <a16:creationId xmlns:a16="http://schemas.microsoft.com/office/drawing/2014/main" id="{255B5DD6-4B56-1C0D-3406-450131C24127}"/>
              </a:ext>
            </a:extLst>
          </p:cNvPr>
          <p:cNvSpPr>
            <a:spLocks noGrp="1"/>
          </p:cNvSpPr>
          <p:nvPr>
            <p:ph type="sldNum" idx="10"/>
          </p:nvPr>
        </p:nvSpPr>
        <p:spPr/>
        <p:txBody>
          <a:bodyPr/>
          <a:lstStyle/>
          <a:p>
            <a:pPr>
              <a:defRPr/>
            </a:pPr>
            <a:fld id="{348A005E-3BB3-4E43-9CF9-9AA9B17F6590}" type="slidenum">
              <a:rPr lang="en-US" altLang="en-US" smtClean="0"/>
              <a:pPr>
                <a:defRPr/>
              </a:pPr>
              <a:t>152</a:t>
            </a:fld>
            <a:endParaRPr lang="en-US" altLang="en-US"/>
          </a:p>
        </p:txBody>
      </p:sp>
    </p:spTree>
    <p:extLst>
      <p:ext uri="{BB962C8B-B14F-4D97-AF65-F5344CB8AC3E}">
        <p14:creationId xmlns:p14="http://schemas.microsoft.com/office/powerpoint/2010/main" val="27775572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ext Box 2"/>
          <p:cNvSpPr txBox="1">
            <a:spLocks noChangeArrowheads="1"/>
          </p:cNvSpPr>
          <p:nvPr/>
        </p:nvSpPr>
        <p:spPr bwMode="auto">
          <a:xfrm>
            <a:off x="8382000" y="6248400"/>
            <a:ext cx="53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59065473-F83C-4EE5-99E3-5343D62DEE7B}" type="slidenum">
              <a:rPr lang="en-US" altLang="en-US" sz="1200">
                <a:solidFill>
                  <a:srgbClr val="FFFFFF"/>
                </a:solidFill>
                <a:latin typeface="Arial" charset="0"/>
              </a:rPr>
              <a:pPr eaLnBrk="1" hangingPunct="1">
                <a:buClrTx/>
                <a:buFontTx/>
                <a:buNone/>
              </a:pPr>
              <a:t>153</a:t>
            </a:fld>
            <a:endParaRPr lang="en-US" altLang="en-US" sz="1200">
              <a:solidFill>
                <a:srgbClr val="FFFFFF"/>
              </a:solidFill>
              <a:latin typeface="Arial" charset="0"/>
            </a:endParaRPr>
          </a:p>
        </p:txBody>
      </p:sp>
      <p:grpSp>
        <p:nvGrpSpPr>
          <p:cNvPr id="148485" name="Group 4"/>
          <p:cNvGrpSpPr>
            <a:grpSpLocks/>
          </p:cNvGrpSpPr>
          <p:nvPr/>
        </p:nvGrpSpPr>
        <p:grpSpPr bwMode="auto">
          <a:xfrm>
            <a:off x="220663" y="2525713"/>
            <a:ext cx="4556125" cy="2665412"/>
            <a:chOff x="139" y="1591"/>
            <a:chExt cx="2870" cy="1679"/>
          </a:xfrm>
        </p:grpSpPr>
        <p:grpSp>
          <p:nvGrpSpPr>
            <p:cNvPr id="148488" name="Group 5"/>
            <p:cNvGrpSpPr>
              <a:grpSpLocks/>
            </p:cNvGrpSpPr>
            <p:nvPr/>
          </p:nvGrpSpPr>
          <p:grpSpPr bwMode="auto">
            <a:xfrm>
              <a:off x="629" y="1591"/>
              <a:ext cx="1727" cy="1679"/>
              <a:chOff x="629" y="1591"/>
              <a:chExt cx="1727" cy="1679"/>
            </a:xfrm>
          </p:grpSpPr>
          <p:sp>
            <p:nvSpPr>
              <p:cNvPr id="148492" name="Oval 6"/>
              <p:cNvSpPr>
                <a:spLocks noChangeArrowheads="1"/>
              </p:cNvSpPr>
              <p:nvPr/>
            </p:nvSpPr>
            <p:spPr bwMode="auto">
              <a:xfrm>
                <a:off x="629" y="159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48493" name="Line 7"/>
              <p:cNvSpPr>
                <a:spLocks noChangeShapeType="1"/>
              </p:cNvSpPr>
              <p:nvPr/>
            </p:nvSpPr>
            <p:spPr bwMode="auto">
              <a:xfrm>
                <a:off x="629" y="245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494" name="Line 8"/>
              <p:cNvSpPr>
                <a:spLocks noChangeShapeType="1"/>
              </p:cNvSpPr>
              <p:nvPr/>
            </p:nvSpPr>
            <p:spPr bwMode="auto">
              <a:xfrm flipV="1">
                <a:off x="1493" y="245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8489" name="Text Box 9"/>
            <p:cNvSpPr txBox="1">
              <a:spLocks noChangeArrowheads="1"/>
            </p:cNvSpPr>
            <p:nvPr/>
          </p:nvSpPr>
          <p:spPr bwMode="auto">
            <a:xfrm>
              <a:off x="1136" y="1771"/>
              <a:ext cx="716"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V ?</a:t>
              </a:r>
            </a:p>
          </p:txBody>
        </p:sp>
        <p:sp>
          <p:nvSpPr>
            <p:cNvPr id="148490" name="Text Box 10"/>
            <p:cNvSpPr txBox="1">
              <a:spLocks noChangeArrowheads="1"/>
            </p:cNvSpPr>
            <p:nvPr/>
          </p:nvSpPr>
          <p:spPr bwMode="auto">
            <a:xfrm>
              <a:off x="139" y="2599"/>
              <a:ext cx="149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a:t>
              </a:r>
            </a:p>
          </p:txBody>
        </p:sp>
        <p:sp>
          <p:nvSpPr>
            <p:cNvPr id="148491" name="Text Box 11"/>
            <p:cNvSpPr txBox="1">
              <a:spLocks noChangeArrowheads="1"/>
            </p:cNvSpPr>
            <p:nvPr/>
          </p:nvSpPr>
          <p:spPr bwMode="auto">
            <a:xfrm>
              <a:off x="1685" y="2599"/>
              <a:ext cx="132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p:txBody>
        </p:sp>
      </p:grpSp>
      <p:sp>
        <p:nvSpPr>
          <p:cNvPr id="149516" name="Text Box 12"/>
          <p:cNvSpPr txBox="1">
            <a:spLocks noChangeArrowheads="1"/>
          </p:cNvSpPr>
          <p:nvPr/>
        </p:nvSpPr>
        <p:spPr bwMode="auto">
          <a:xfrm>
            <a:off x="4778375" y="4341813"/>
            <a:ext cx="1949450"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dirty="0">
                <a:effectLst>
                  <a:outerShdw blurRad="38100" dist="38100" dir="2700000" algn="tl">
                    <a:srgbClr val="000000"/>
                  </a:outerShdw>
                </a:effectLst>
                <a:latin typeface="Arial" charset="0"/>
              </a:rPr>
              <a:t>V = O  x  A</a:t>
            </a:r>
          </a:p>
          <a:p>
            <a:pPr>
              <a:buClrTx/>
              <a:buSzPct val="70000"/>
              <a:buFontTx/>
              <a:buNone/>
              <a:defRPr/>
            </a:pPr>
            <a:endParaRPr lang="en-US" altLang="en-US" sz="2800" b="1" dirty="0">
              <a:effectLst>
                <a:outerShdw blurRad="38100" dist="38100" dir="2700000" algn="tl">
                  <a:srgbClr val="000000"/>
                </a:outerShdw>
              </a:effectLst>
              <a:latin typeface="Arial" charset="0"/>
            </a:endParaRPr>
          </a:p>
          <a:p>
            <a:pPr>
              <a:buClrTx/>
              <a:buSzPct val="70000"/>
              <a:buFontTx/>
              <a:buNone/>
              <a:defRPr/>
            </a:pPr>
            <a:endParaRPr lang="en-US" altLang="en-US" sz="2800" b="1" dirty="0">
              <a:effectLst>
                <a:outerShdw blurRad="38100" dist="38100" dir="2700000" algn="tl">
                  <a:srgbClr val="000000"/>
                </a:outerShdw>
              </a:effectLst>
              <a:latin typeface="Arial" charset="0"/>
            </a:endParaRPr>
          </a:p>
        </p:txBody>
      </p:sp>
      <p:sp>
        <p:nvSpPr>
          <p:cNvPr id="149517" name="Text Box 13"/>
          <p:cNvSpPr txBox="1">
            <a:spLocks noChangeArrowheads="1"/>
          </p:cNvSpPr>
          <p:nvPr/>
        </p:nvSpPr>
        <p:spPr bwMode="auto">
          <a:xfrm>
            <a:off x="4419600" y="26670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are you looking For?</a:t>
            </a:r>
          </a:p>
        </p:txBody>
      </p:sp>
      <p:sp>
        <p:nvSpPr>
          <p:cNvPr id="15" name="Footer Placeholder 3"/>
          <p:cNvSpPr>
            <a:spLocks noGrp="1"/>
          </p:cNvSpPr>
          <p:nvPr>
            <p:ph type="ftr" idx="11"/>
          </p:nvPr>
        </p:nvSpPr>
        <p:spPr/>
        <p:txBody>
          <a:bodyPr/>
          <a:lstStyle/>
          <a:p>
            <a:r>
              <a:rPr lang="en-US"/>
              <a:t>T5 - Electrical Principles 2022</a:t>
            </a:r>
          </a:p>
        </p:txBody>
      </p:sp>
      <p:sp>
        <p:nvSpPr>
          <p:cNvPr id="16"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T5D12 - What is the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voltage</a:t>
            </a:r>
            <a:r>
              <a:rPr lang="en-US" altLang="en-US" sz="3100" dirty="0">
                <a:solidFill>
                  <a:schemeClr val="bg1">
                    <a:lumMod val="95000"/>
                    <a:lumOff val="5000"/>
                  </a:schemeClr>
                </a:solidFill>
                <a:latin typeface="Impact" panose="020B0806030902050204" pitchFamily="34" charset="0"/>
                <a:ea typeface="+mj-ea"/>
                <a:cs typeface="+mj-cs"/>
              </a:rPr>
              <a:t> across a 10-ohm resistor if a current of 2 amperes flows through it?</a:t>
            </a:r>
          </a:p>
        </p:txBody>
      </p:sp>
      <p:sp>
        <p:nvSpPr>
          <p:cNvPr id="2" name="Slide Number Placeholder 1">
            <a:extLst>
              <a:ext uri="{FF2B5EF4-FFF2-40B4-BE49-F238E27FC236}">
                <a16:creationId xmlns:a16="http://schemas.microsoft.com/office/drawing/2014/main" id="{68809FA2-9EFD-A590-F01F-27B6C44616EC}"/>
              </a:ext>
            </a:extLst>
          </p:cNvPr>
          <p:cNvSpPr>
            <a:spLocks noGrp="1"/>
          </p:cNvSpPr>
          <p:nvPr>
            <p:ph type="sldNum" idx="10"/>
          </p:nvPr>
        </p:nvSpPr>
        <p:spPr/>
        <p:txBody>
          <a:bodyPr/>
          <a:lstStyle/>
          <a:p>
            <a:pPr>
              <a:defRPr/>
            </a:pPr>
            <a:fld id="{348A005E-3BB3-4E43-9CF9-9AA9B17F6590}" type="slidenum">
              <a:rPr lang="en-US" altLang="en-US" smtClean="0"/>
              <a:pPr>
                <a:defRPr/>
              </a:pPr>
              <a:t>153</a:t>
            </a:fld>
            <a:endParaRPr lang="en-US" altLang="en-US"/>
          </a:p>
        </p:txBody>
      </p:sp>
    </p:spTree>
    <p:extLst>
      <p:ext uri="{BB962C8B-B14F-4D97-AF65-F5344CB8AC3E}">
        <p14:creationId xmlns:p14="http://schemas.microsoft.com/office/powerpoint/2010/main" val="3409712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ext Box 2"/>
          <p:cNvSpPr txBox="1">
            <a:spLocks noChangeArrowheads="1"/>
          </p:cNvSpPr>
          <p:nvPr/>
        </p:nvSpPr>
        <p:spPr bwMode="auto">
          <a:xfrm>
            <a:off x="8458200" y="6248400"/>
            <a:ext cx="5334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91DB7A72-4C36-4A7A-8177-23CB9229261F}" type="slidenum">
              <a:rPr lang="en-US" altLang="en-US" sz="1200">
                <a:solidFill>
                  <a:srgbClr val="FFFFFF"/>
                </a:solidFill>
                <a:latin typeface="Arial" charset="0"/>
              </a:rPr>
              <a:pPr eaLnBrk="1" hangingPunct="1">
                <a:buClrTx/>
                <a:buFontTx/>
                <a:buNone/>
              </a:pPr>
              <a:t>154</a:t>
            </a:fld>
            <a:endParaRPr lang="en-US" altLang="en-US" sz="1200">
              <a:solidFill>
                <a:srgbClr val="FFFFFF"/>
              </a:solidFill>
              <a:latin typeface="Arial" charset="0"/>
            </a:endParaRPr>
          </a:p>
        </p:txBody>
      </p:sp>
      <p:grpSp>
        <p:nvGrpSpPr>
          <p:cNvPr id="149509" name="Group 4"/>
          <p:cNvGrpSpPr>
            <a:grpSpLocks/>
          </p:cNvGrpSpPr>
          <p:nvPr/>
        </p:nvGrpSpPr>
        <p:grpSpPr bwMode="auto">
          <a:xfrm>
            <a:off x="220663" y="2525713"/>
            <a:ext cx="4556125" cy="3074987"/>
            <a:chOff x="139" y="1591"/>
            <a:chExt cx="2870" cy="1937"/>
          </a:xfrm>
        </p:grpSpPr>
        <p:grpSp>
          <p:nvGrpSpPr>
            <p:cNvPr id="149512" name="Group 5"/>
            <p:cNvGrpSpPr>
              <a:grpSpLocks/>
            </p:cNvGrpSpPr>
            <p:nvPr/>
          </p:nvGrpSpPr>
          <p:grpSpPr bwMode="auto">
            <a:xfrm>
              <a:off x="629" y="1591"/>
              <a:ext cx="1727" cy="1679"/>
              <a:chOff x="629" y="1591"/>
              <a:chExt cx="1727" cy="1679"/>
            </a:xfrm>
          </p:grpSpPr>
          <p:sp>
            <p:nvSpPr>
              <p:cNvPr id="149516" name="Oval 6"/>
              <p:cNvSpPr>
                <a:spLocks noChangeArrowheads="1"/>
              </p:cNvSpPr>
              <p:nvPr/>
            </p:nvSpPr>
            <p:spPr bwMode="auto">
              <a:xfrm>
                <a:off x="629" y="159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49517" name="Line 7"/>
              <p:cNvSpPr>
                <a:spLocks noChangeShapeType="1"/>
              </p:cNvSpPr>
              <p:nvPr/>
            </p:nvSpPr>
            <p:spPr bwMode="auto">
              <a:xfrm>
                <a:off x="629" y="245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518" name="Line 8"/>
              <p:cNvSpPr>
                <a:spLocks noChangeShapeType="1"/>
              </p:cNvSpPr>
              <p:nvPr/>
            </p:nvSpPr>
            <p:spPr bwMode="auto">
              <a:xfrm flipV="1">
                <a:off x="1493" y="245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9513" name="Text Box 9"/>
            <p:cNvSpPr txBox="1">
              <a:spLocks noChangeArrowheads="1"/>
            </p:cNvSpPr>
            <p:nvPr/>
          </p:nvSpPr>
          <p:spPr bwMode="auto">
            <a:xfrm>
              <a:off x="1136" y="1771"/>
              <a:ext cx="716"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V ?</a:t>
              </a:r>
            </a:p>
          </p:txBody>
        </p:sp>
        <p:sp>
          <p:nvSpPr>
            <p:cNvPr id="149514" name="Text Box 10"/>
            <p:cNvSpPr txBox="1">
              <a:spLocks noChangeArrowheads="1"/>
            </p:cNvSpPr>
            <p:nvPr/>
          </p:nvSpPr>
          <p:spPr bwMode="auto">
            <a:xfrm>
              <a:off x="139" y="2599"/>
              <a:ext cx="1492"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O</a:t>
              </a:r>
            </a:p>
            <a:p>
              <a:pPr eaLnBrk="1" hangingPunct="1">
                <a:spcBef>
                  <a:spcPts val="2250"/>
                </a:spcBef>
                <a:buClrTx/>
                <a:buSzPct val="70000"/>
                <a:buFontTx/>
                <a:buNone/>
              </a:pPr>
              <a:r>
                <a:rPr lang="en-US" altLang="en-US" sz="3600" b="1">
                  <a:solidFill>
                    <a:srgbClr val="FFFF00"/>
                  </a:solidFill>
                  <a:latin typeface="Tahoma" pitchFamily="34" charset="0"/>
                </a:rPr>
                <a:t>10 Ohms</a:t>
              </a:r>
            </a:p>
          </p:txBody>
        </p:sp>
        <p:sp>
          <p:nvSpPr>
            <p:cNvPr id="149515" name="Text Box 11"/>
            <p:cNvSpPr txBox="1">
              <a:spLocks noChangeArrowheads="1"/>
            </p:cNvSpPr>
            <p:nvPr/>
          </p:nvSpPr>
          <p:spPr bwMode="auto">
            <a:xfrm>
              <a:off x="1685" y="2599"/>
              <a:ext cx="1324"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a:p>
              <a:pPr eaLnBrk="1" hangingPunct="1">
                <a:spcBef>
                  <a:spcPts val="2250"/>
                </a:spcBef>
                <a:buClrTx/>
                <a:buSzPct val="70000"/>
                <a:buFontTx/>
                <a:buNone/>
              </a:pPr>
              <a:r>
                <a:rPr lang="en-US" altLang="en-US" sz="3600" b="1">
                  <a:solidFill>
                    <a:srgbClr val="FFFF00"/>
                  </a:solidFill>
                  <a:latin typeface="Tahoma" pitchFamily="34" charset="0"/>
                </a:rPr>
                <a:t>2 Amps</a:t>
              </a:r>
            </a:p>
          </p:txBody>
        </p:sp>
      </p:grpSp>
      <p:sp>
        <p:nvSpPr>
          <p:cNvPr id="150540" name="Text Box 12"/>
          <p:cNvSpPr txBox="1">
            <a:spLocks noChangeArrowheads="1"/>
          </p:cNvSpPr>
          <p:nvPr/>
        </p:nvSpPr>
        <p:spPr bwMode="auto">
          <a:xfrm>
            <a:off x="4778375" y="4341813"/>
            <a:ext cx="1949450"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dirty="0">
                <a:effectLst>
                  <a:outerShdw blurRad="38100" dist="38100" dir="2700000" algn="tl">
                    <a:srgbClr val="000000"/>
                  </a:outerShdw>
                </a:effectLst>
                <a:latin typeface="Arial" charset="0"/>
              </a:rPr>
              <a:t>V = O  x  A</a:t>
            </a:r>
          </a:p>
          <a:p>
            <a:pPr>
              <a:buClrTx/>
              <a:buSzPct val="70000"/>
              <a:buFontTx/>
              <a:buNone/>
              <a:defRPr/>
            </a:pPr>
            <a:endParaRPr lang="en-US" altLang="en-US" sz="2800" b="1" dirty="0">
              <a:effectLst>
                <a:outerShdw blurRad="38100" dist="38100" dir="2700000" algn="tl">
                  <a:srgbClr val="000000"/>
                </a:outerShdw>
              </a:effectLst>
              <a:latin typeface="Arial" charset="0"/>
            </a:endParaRPr>
          </a:p>
          <a:p>
            <a:pPr>
              <a:buClrTx/>
              <a:buSzPct val="70000"/>
              <a:buFontTx/>
              <a:buNone/>
              <a:defRPr/>
            </a:pPr>
            <a:endParaRPr lang="en-US" altLang="en-US" sz="2800" b="1" dirty="0">
              <a:effectLst>
                <a:outerShdw blurRad="38100" dist="38100" dir="2700000" algn="tl">
                  <a:srgbClr val="000000"/>
                </a:outerShdw>
              </a:effectLst>
              <a:latin typeface="Arial" charset="0"/>
            </a:endParaRPr>
          </a:p>
        </p:txBody>
      </p:sp>
      <p:sp>
        <p:nvSpPr>
          <p:cNvPr id="150541" name="Text Box 13"/>
          <p:cNvSpPr txBox="1">
            <a:spLocks noChangeArrowheads="1"/>
          </p:cNvSpPr>
          <p:nvPr/>
        </p:nvSpPr>
        <p:spPr bwMode="auto">
          <a:xfrm>
            <a:off x="4419600" y="26670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info do you have?</a:t>
            </a:r>
          </a:p>
        </p:txBody>
      </p:sp>
      <p:sp>
        <p:nvSpPr>
          <p:cNvPr id="15" name="Footer Placeholder 3"/>
          <p:cNvSpPr>
            <a:spLocks noGrp="1"/>
          </p:cNvSpPr>
          <p:nvPr>
            <p:ph type="ftr" idx="11"/>
          </p:nvPr>
        </p:nvSpPr>
        <p:spPr/>
        <p:txBody>
          <a:bodyPr/>
          <a:lstStyle/>
          <a:p>
            <a:r>
              <a:rPr lang="en-US"/>
              <a:t>T5 - Electrical Principles 2022</a:t>
            </a:r>
          </a:p>
        </p:txBody>
      </p:sp>
      <p:sp>
        <p:nvSpPr>
          <p:cNvPr id="16"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T5D12 - What is the voltage across a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10-ohm</a:t>
            </a:r>
            <a:r>
              <a:rPr lang="en-US" altLang="en-US" sz="3100" dirty="0">
                <a:solidFill>
                  <a:schemeClr val="bg1">
                    <a:lumMod val="95000"/>
                    <a:lumOff val="5000"/>
                  </a:schemeClr>
                </a:solidFill>
                <a:latin typeface="Impact" panose="020B0806030902050204" pitchFamily="34" charset="0"/>
                <a:ea typeface="+mj-ea"/>
                <a:cs typeface="+mj-cs"/>
              </a:rPr>
              <a:t> resistor if a current of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2 amperes </a:t>
            </a:r>
            <a:r>
              <a:rPr lang="en-US" altLang="en-US" sz="3100" dirty="0">
                <a:solidFill>
                  <a:schemeClr val="bg1">
                    <a:lumMod val="95000"/>
                    <a:lumOff val="5000"/>
                  </a:schemeClr>
                </a:solidFill>
                <a:latin typeface="Impact" panose="020B0806030902050204" pitchFamily="34" charset="0"/>
                <a:ea typeface="+mj-ea"/>
                <a:cs typeface="+mj-cs"/>
              </a:rPr>
              <a:t>flows through it?</a:t>
            </a:r>
          </a:p>
        </p:txBody>
      </p:sp>
      <p:sp>
        <p:nvSpPr>
          <p:cNvPr id="2" name="Slide Number Placeholder 1">
            <a:extLst>
              <a:ext uri="{FF2B5EF4-FFF2-40B4-BE49-F238E27FC236}">
                <a16:creationId xmlns:a16="http://schemas.microsoft.com/office/drawing/2014/main" id="{E96E2220-A802-7F3A-B65B-95D09ADB72C3}"/>
              </a:ext>
            </a:extLst>
          </p:cNvPr>
          <p:cNvSpPr>
            <a:spLocks noGrp="1"/>
          </p:cNvSpPr>
          <p:nvPr>
            <p:ph type="sldNum" idx="10"/>
          </p:nvPr>
        </p:nvSpPr>
        <p:spPr/>
        <p:txBody>
          <a:bodyPr/>
          <a:lstStyle/>
          <a:p>
            <a:pPr>
              <a:defRPr/>
            </a:pPr>
            <a:fld id="{348A005E-3BB3-4E43-9CF9-9AA9B17F6590}" type="slidenum">
              <a:rPr lang="en-US" altLang="en-US" smtClean="0"/>
              <a:pPr>
                <a:defRPr/>
              </a:pPr>
              <a:t>154</a:t>
            </a:fld>
            <a:endParaRPr lang="en-US" altLang="en-US"/>
          </a:p>
        </p:txBody>
      </p:sp>
    </p:spTree>
    <p:extLst>
      <p:ext uri="{BB962C8B-B14F-4D97-AF65-F5344CB8AC3E}">
        <p14:creationId xmlns:p14="http://schemas.microsoft.com/office/powerpoint/2010/main" val="48580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ext Box 2"/>
          <p:cNvSpPr txBox="1">
            <a:spLocks noChangeArrowheads="1"/>
          </p:cNvSpPr>
          <p:nvPr/>
        </p:nvSpPr>
        <p:spPr bwMode="auto">
          <a:xfrm>
            <a:off x="8229600" y="6190593"/>
            <a:ext cx="609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E373E774-707B-4284-8F68-5CDC999CB11D}" type="slidenum">
              <a:rPr lang="en-US" altLang="en-US" sz="1200">
                <a:solidFill>
                  <a:srgbClr val="FFFFFF"/>
                </a:solidFill>
                <a:latin typeface="Arial" charset="0"/>
              </a:rPr>
              <a:pPr eaLnBrk="1" hangingPunct="1">
                <a:buClrTx/>
                <a:buFontTx/>
                <a:buNone/>
              </a:pPr>
              <a:t>155</a:t>
            </a:fld>
            <a:endParaRPr lang="en-US" altLang="en-US" sz="1200">
              <a:solidFill>
                <a:srgbClr val="FFFFFF"/>
              </a:solidFill>
              <a:latin typeface="Arial" charset="0"/>
            </a:endParaRPr>
          </a:p>
        </p:txBody>
      </p:sp>
      <p:grpSp>
        <p:nvGrpSpPr>
          <p:cNvPr id="150533" name="Group 4"/>
          <p:cNvGrpSpPr>
            <a:grpSpLocks/>
          </p:cNvGrpSpPr>
          <p:nvPr/>
        </p:nvGrpSpPr>
        <p:grpSpPr bwMode="auto">
          <a:xfrm>
            <a:off x="211138" y="2525713"/>
            <a:ext cx="4359275" cy="2665412"/>
            <a:chOff x="133" y="1591"/>
            <a:chExt cx="2746" cy="1679"/>
          </a:xfrm>
        </p:grpSpPr>
        <p:grpSp>
          <p:nvGrpSpPr>
            <p:cNvPr id="150536" name="Group 5"/>
            <p:cNvGrpSpPr>
              <a:grpSpLocks/>
            </p:cNvGrpSpPr>
            <p:nvPr/>
          </p:nvGrpSpPr>
          <p:grpSpPr bwMode="auto">
            <a:xfrm>
              <a:off x="627" y="1591"/>
              <a:ext cx="1727" cy="1679"/>
              <a:chOff x="627" y="1591"/>
              <a:chExt cx="1727" cy="1679"/>
            </a:xfrm>
          </p:grpSpPr>
          <p:sp>
            <p:nvSpPr>
              <p:cNvPr id="150540" name="Oval 6"/>
              <p:cNvSpPr>
                <a:spLocks noChangeArrowheads="1"/>
              </p:cNvSpPr>
              <p:nvPr/>
            </p:nvSpPr>
            <p:spPr bwMode="auto">
              <a:xfrm>
                <a:off x="627" y="159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50541" name="Line 7"/>
              <p:cNvSpPr>
                <a:spLocks noChangeShapeType="1"/>
              </p:cNvSpPr>
              <p:nvPr/>
            </p:nvSpPr>
            <p:spPr bwMode="auto">
              <a:xfrm>
                <a:off x="627" y="245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542" name="Line 8"/>
              <p:cNvSpPr>
                <a:spLocks noChangeShapeType="1"/>
              </p:cNvSpPr>
              <p:nvPr/>
            </p:nvSpPr>
            <p:spPr bwMode="auto">
              <a:xfrm flipV="1">
                <a:off x="1491" y="245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50537" name="Text Box 9"/>
            <p:cNvSpPr txBox="1">
              <a:spLocks noChangeArrowheads="1"/>
            </p:cNvSpPr>
            <p:nvPr/>
          </p:nvSpPr>
          <p:spPr bwMode="auto">
            <a:xfrm>
              <a:off x="1347" y="1879"/>
              <a:ext cx="431"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a:t>
              </a:r>
            </a:p>
          </p:txBody>
        </p:sp>
        <p:sp>
          <p:nvSpPr>
            <p:cNvPr id="150538" name="Text Box 10"/>
            <p:cNvSpPr txBox="1">
              <a:spLocks noChangeArrowheads="1"/>
            </p:cNvSpPr>
            <p:nvPr/>
          </p:nvSpPr>
          <p:spPr bwMode="auto">
            <a:xfrm>
              <a:off x="133" y="2599"/>
              <a:ext cx="149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10 Ohms</a:t>
              </a:r>
            </a:p>
          </p:txBody>
        </p:sp>
        <p:sp>
          <p:nvSpPr>
            <p:cNvPr id="150539" name="Text Box 11"/>
            <p:cNvSpPr txBox="1">
              <a:spLocks noChangeArrowheads="1"/>
            </p:cNvSpPr>
            <p:nvPr/>
          </p:nvSpPr>
          <p:spPr bwMode="auto">
            <a:xfrm>
              <a:off x="1683" y="2599"/>
              <a:ext cx="1196"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2 Amps</a:t>
              </a:r>
            </a:p>
          </p:txBody>
        </p:sp>
      </p:grpSp>
      <p:sp>
        <p:nvSpPr>
          <p:cNvPr id="151564" name="Text Box 12"/>
          <p:cNvSpPr txBox="1">
            <a:spLocks noChangeArrowheads="1"/>
          </p:cNvSpPr>
          <p:nvPr/>
        </p:nvSpPr>
        <p:spPr bwMode="auto">
          <a:xfrm>
            <a:off x="4778375" y="3227388"/>
            <a:ext cx="3887788"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a:effectLst>
                  <a:outerShdw blurRad="38100" dist="38100" dir="2700000" algn="tl">
                    <a:srgbClr val="000000"/>
                  </a:outerShdw>
                </a:effectLst>
                <a:latin typeface="Arial" charset="0"/>
              </a:rPr>
              <a:t>V = O  x  A</a:t>
            </a:r>
          </a:p>
          <a:p>
            <a:pPr>
              <a:buClrTx/>
              <a:buSzPct val="70000"/>
              <a:buFontTx/>
              <a:buNone/>
              <a:defRPr/>
            </a:pPr>
            <a:endParaRPr lang="en-US" altLang="en-US" sz="2800" b="1">
              <a:effectLst>
                <a:outerShdw blurRad="38100" dist="38100" dir="2700000" algn="tl">
                  <a:srgbClr val="000000"/>
                </a:outerShdw>
              </a:effectLst>
              <a:latin typeface="Arial" charset="0"/>
            </a:endParaRPr>
          </a:p>
          <a:p>
            <a:pPr>
              <a:buClrTx/>
              <a:buSzPct val="70000"/>
              <a:buFontTx/>
              <a:buNone/>
              <a:defRPr/>
            </a:pPr>
            <a:r>
              <a:rPr lang="en-US" altLang="en-US" sz="2800" b="1">
                <a:effectLst>
                  <a:outerShdw blurRad="38100" dist="38100" dir="2700000" algn="tl">
                    <a:srgbClr val="000000"/>
                  </a:outerShdw>
                </a:effectLst>
                <a:latin typeface="Arial" charset="0"/>
              </a:rPr>
              <a:t>V = 10 </a:t>
            </a:r>
            <a:r>
              <a:rPr lang="el-GR" altLang="en-US" sz="2800" b="1">
                <a:effectLst>
                  <a:outerShdw blurRad="38100" dist="38100" dir="2700000" algn="tl">
                    <a:srgbClr val="000000"/>
                  </a:outerShdw>
                </a:effectLst>
                <a:latin typeface="Arial" charset="0"/>
              </a:rPr>
              <a:t>Ω</a:t>
            </a:r>
            <a:r>
              <a:rPr lang="en-US" altLang="en-US" sz="2800" b="1">
                <a:effectLst>
                  <a:outerShdw blurRad="38100" dist="38100" dir="2700000" algn="tl">
                    <a:srgbClr val="000000"/>
                  </a:outerShdw>
                </a:effectLst>
                <a:latin typeface="Arial" charset="0"/>
              </a:rPr>
              <a:t>  x  2 A = </a:t>
            </a:r>
            <a:r>
              <a:rPr lang="en-US" altLang="en-US" sz="2800" b="1">
                <a:solidFill>
                  <a:srgbClr val="FFFF00"/>
                </a:solidFill>
                <a:effectLst>
                  <a:outerShdw blurRad="38100" dist="38100" dir="2700000" algn="tl">
                    <a:srgbClr val="000000"/>
                  </a:outerShdw>
                </a:effectLst>
                <a:latin typeface="Arial" charset="0"/>
              </a:rPr>
              <a:t>20 V</a:t>
            </a:r>
          </a:p>
        </p:txBody>
      </p:sp>
      <p:pic>
        <p:nvPicPr>
          <p:cNvPr id="15156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2212975"/>
            <a:ext cx="2224088" cy="1539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Footer Placeholder 3"/>
          <p:cNvSpPr>
            <a:spLocks noGrp="1"/>
          </p:cNvSpPr>
          <p:nvPr>
            <p:ph type="ftr" idx="11"/>
          </p:nvPr>
        </p:nvSpPr>
        <p:spPr/>
        <p:txBody>
          <a:bodyPr/>
          <a:lstStyle/>
          <a:p>
            <a:r>
              <a:rPr lang="en-US"/>
              <a:t>T5 - Electrical Principles 2022</a:t>
            </a:r>
          </a:p>
        </p:txBody>
      </p:sp>
      <p:sp>
        <p:nvSpPr>
          <p:cNvPr id="16"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T5D12 - What is the voltage across a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10-ohm</a:t>
            </a:r>
            <a:r>
              <a:rPr lang="en-US" altLang="en-US" sz="3100" dirty="0">
                <a:solidFill>
                  <a:schemeClr val="bg1">
                    <a:lumMod val="95000"/>
                    <a:lumOff val="5000"/>
                  </a:schemeClr>
                </a:solidFill>
                <a:latin typeface="Impact" panose="020B0806030902050204" pitchFamily="34" charset="0"/>
                <a:ea typeface="+mj-ea"/>
                <a:cs typeface="+mj-cs"/>
              </a:rPr>
              <a:t> resistor if a current of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2 amperes </a:t>
            </a:r>
            <a:r>
              <a:rPr lang="en-US" altLang="en-US" sz="3100" dirty="0">
                <a:solidFill>
                  <a:schemeClr val="bg1">
                    <a:lumMod val="95000"/>
                    <a:lumOff val="5000"/>
                  </a:schemeClr>
                </a:solidFill>
                <a:latin typeface="Impact" panose="020B0806030902050204" pitchFamily="34" charset="0"/>
                <a:ea typeface="+mj-ea"/>
                <a:cs typeface="+mj-cs"/>
              </a:rPr>
              <a:t>flows through it?</a:t>
            </a:r>
          </a:p>
        </p:txBody>
      </p:sp>
      <p:sp>
        <p:nvSpPr>
          <p:cNvPr id="2" name="Slide Number Placeholder 1">
            <a:extLst>
              <a:ext uri="{FF2B5EF4-FFF2-40B4-BE49-F238E27FC236}">
                <a16:creationId xmlns:a16="http://schemas.microsoft.com/office/drawing/2014/main" id="{4E1FA8B2-D3B1-864C-FB34-98A704E4CBD8}"/>
              </a:ext>
            </a:extLst>
          </p:cNvPr>
          <p:cNvSpPr>
            <a:spLocks noGrp="1"/>
          </p:cNvSpPr>
          <p:nvPr>
            <p:ph type="sldNum" idx="10"/>
          </p:nvPr>
        </p:nvSpPr>
        <p:spPr/>
        <p:txBody>
          <a:bodyPr/>
          <a:lstStyle/>
          <a:p>
            <a:pPr>
              <a:defRPr/>
            </a:pPr>
            <a:fld id="{348A005E-3BB3-4E43-9CF9-9AA9B17F6590}" type="slidenum">
              <a:rPr lang="en-US" altLang="en-US" smtClean="0"/>
              <a:pPr>
                <a:defRPr/>
              </a:pPr>
              <a:t>155</a:t>
            </a:fld>
            <a:endParaRPr lang="en-US" altLang="en-US"/>
          </a:p>
        </p:txBody>
      </p:sp>
    </p:spTree>
    <p:extLst>
      <p:ext uri="{BB962C8B-B14F-4D97-AF65-F5344CB8AC3E}">
        <p14:creationId xmlns:p14="http://schemas.microsoft.com/office/powerpoint/2010/main" val="51847162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withEffect">
                                  <p:stCondLst>
                                    <p:cond delay="0"/>
                                  </p:stCondLst>
                                  <p:childTnLst>
                                    <p:set>
                                      <p:cBhvr additive="repl">
                                        <p:cTn id="6" dur="1" fill="hold">
                                          <p:stCondLst>
                                            <p:cond delay="0"/>
                                          </p:stCondLst>
                                        </p:cTn>
                                        <p:tgtEl>
                                          <p:spTgt spid="151565"/>
                                        </p:tgtEl>
                                        <p:attrNameLst>
                                          <p:attrName>style.visibility</p:attrName>
                                        </p:attrNameLst>
                                      </p:cBhvr>
                                      <p:to>
                                        <p:strVal val="visible"/>
                                      </p:to>
                                    </p:set>
                                    <p:anim calcmode="lin" valueType="num">
                                      <p:cBhvr>
                                        <p:cTn id="7" dur="1000" fill="hold"/>
                                        <p:tgtEl>
                                          <p:spTgt spid="151565"/>
                                        </p:tgtEl>
                                        <p:attrNameLst>
                                          <p:attrName>ppt_x</p:attrName>
                                        </p:attrNameLst>
                                      </p:cBhvr>
                                      <p:tavLst>
                                        <p:tav tm="100000">
                                          <p:val>
                                            <p:strVal val="0-#ppt_w/2"/>
                                          </p:val>
                                        </p:tav>
                                        <p:tav>
                                          <p:val>
                                            <p:strVal val="#ppt_x"/>
                                          </p:val>
                                        </p:tav>
                                      </p:tavLst>
                                    </p:anim>
                                    <p:anim calcmode="lin" valueType="num">
                                      <p:cBhvr>
                                        <p:cTn id="8" dur="1000" fill="hold"/>
                                        <p:tgtEl>
                                          <p:spTgt spid="151565"/>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5C0A0B1C-B70D-42C8-9842-C1C59D6488B2}" type="slidenum">
              <a:rPr lang="en-US" altLang="en-US" sz="1200">
                <a:solidFill>
                  <a:srgbClr val="FFFFFF"/>
                </a:solidFill>
                <a:latin typeface="Arial" charset="0"/>
              </a:rPr>
              <a:pPr algn="r" eaLnBrk="1" hangingPunct="1">
                <a:buClrTx/>
                <a:buFontTx/>
                <a:buNone/>
              </a:pPr>
              <a:t>156</a:t>
            </a:fld>
            <a:endParaRPr lang="en-US" altLang="en-US" sz="1200">
              <a:solidFill>
                <a:srgbClr val="FFFFFF"/>
              </a:solidFill>
              <a:latin typeface="Arial" charset="0"/>
            </a:endParaRPr>
          </a:p>
        </p:txBody>
      </p:sp>
      <p:sp>
        <p:nvSpPr>
          <p:cNvPr id="6" name="Footer Placeholder 3"/>
          <p:cNvSpPr>
            <a:spLocks noGrp="1"/>
          </p:cNvSpPr>
          <p:nvPr>
            <p:ph type="ftr" idx="11"/>
          </p:nvPr>
        </p:nvSpPr>
        <p:spPr/>
        <p:txBody>
          <a:bodyPr/>
          <a:lstStyle/>
          <a:p>
            <a:r>
              <a:rPr lang="en-US"/>
              <a:t>T5 - Electrical Principles 2022</a:t>
            </a:r>
          </a:p>
        </p:txBody>
      </p:sp>
      <p:sp>
        <p:nvSpPr>
          <p:cNvPr id="7"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100" dirty="0">
                <a:solidFill>
                  <a:schemeClr val="bg1">
                    <a:lumMod val="95000"/>
                    <a:lumOff val="5000"/>
                  </a:schemeClr>
                </a:solidFill>
                <a:latin typeface="Impact" panose="020B0806030902050204" pitchFamily="34" charset="0"/>
                <a:ea typeface="+mj-ea"/>
                <a:cs typeface="+mj-cs"/>
              </a:rPr>
              <a:t>T5D12 - What is the voltage across a 10-ohm resistor if a current of 2 amperes flows through it?</a:t>
            </a:r>
          </a:p>
        </p:txBody>
      </p:sp>
      <p:sp>
        <p:nvSpPr>
          <p:cNvPr id="8"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A.	8 volts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B.	0.2 volts</a:t>
            </a:r>
          </a:p>
          <a:p>
            <a:pPr lvl="1">
              <a:spcBef>
                <a:spcPts val="600"/>
              </a:spcBef>
              <a:buClrTx/>
              <a:buSzPct val="70000"/>
              <a:buFontTx/>
              <a:buNone/>
              <a:defRPr/>
            </a:pPr>
            <a:r>
              <a:rPr lang="en-US" altLang="en-US" sz="2400" i="1" dirty="0">
                <a:solidFill>
                  <a:schemeClr val="bg1">
                    <a:lumMod val="95000"/>
                    <a:lumOff val="5000"/>
                  </a:schemeClr>
                </a:solidFill>
                <a:latin typeface="Eurostile" pitchFamily="34" charset="0"/>
                <a:cs typeface="+mn-cs"/>
              </a:rPr>
              <a:t>C.	12 volts</a:t>
            </a:r>
          </a:p>
          <a:p>
            <a:pPr lvl="1">
              <a:spcBef>
                <a:spcPts val="600"/>
              </a:spcBef>
              <a:buClrTx/>
              <a:buSzPct val="70000"/>
              <a:buFontTx/>
              <a:buNone/>
              <a:defRPr/>
            </a:pPr>
            <a:r>
              <a:rPr lang="en-US" altLang="en-US" sz="3600" b="1" i="1" dirty="0">
                <a:solidFill>
                  <a:srgbClr val="FFFF00"/>
                </a:solidFill>
                <a:effectLst>
                  <a:outerShdw blurRad="38100" dist="38100" dir="2700000" algn="tl">
                    <a:srgbClr val="000000">
                      <a:alpha val="43137"/>
                    </a:srgbClr>
                  </a:outerShdw>
                </a:effectLst>
                <a:latin typeface="Eurostile" pitchFamily="34" charset="0"/>
                <a:cs typeface="+mn-cs"/>
              </a:rPr>
              <a:t>D.	20 volts</a:t>
            </a:r>
          </a:p>
        </p:txBody>
      </p:sp>
      <p:sp>
        <p:nvSpPr>
          <p:cNvPr id="2" name="Slide Number Placeholder 1">
            <a:extLst>
              <a:ext uri="{FF2B5EF4-FFF2-40B4-BE49-F238E27FC236}">
                <a16:creationId xmlns:a16="http://schemas.microsoft.com/office/drawing/2014/main" id="{8A6E026D-D508-BEDD-1AB1-7FC4ED09579C}"/>
              </a:ext>
            </a:extLst>
          </p:cNvPr>
          <p:cNvSpPr>
            <a:spLocks noGrp="1"/>
          </p:cNvSpPr>
          <p:nvPr>
            <p:ph type="sldNum" idx="10"/>
          </p:nvPr>
        </p:nvSpPr>
        <p:spPr/>
        <p:txBody>
          <a:bodyPr/>
          <a:lstStyle/>
          <a:p>
            <a:pPr>
              <a:defRPr/>
            </a:pPr>
            <a:fld id="{348A005E-3BB3-4E43-9CF9-9AA9B17F6590}" type="slidenum">
              <a:rPr lang="en-US" altLang="en-US" smtClean="0"/>
              <a:pPr>
                <a:defRPr/>
              </a:pPr>
              <a:t>156</a:t>
            </a:fld>
            <a:endParaRPr lang="en-US" altLang="en-US"/>
          </a:p>
        </p:txBody>
      </p:sp>
    </p:spTree>
    <p:extLst>
      <p:ext uri="{BB962C8B-B14F-4D97-AF65-F5344CB8AC3E}">
        <p14:creationId xmlns:p14="http://schemas.microsoft.com/office/powerpoint/2010/main" val="33056425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sz="3100" dirty="0"/>
              <a:t>T5D13 – In which type of circuit is DC current the same through all components?</a:t>
            </a:r>
          </a:p>
        </p:txBody>
      </p:sp>
      <p:sp>
        <p:nvSpPr>
          <p:cNvPr id="3" name="Subtitle 2"/>
          <p:cNvSpPr>
            <a:spLocks noGrp="1"/>
          </p:cNvSpPr>
          <p:nvPr>
            <p:ph type="subTitle" idx="1"/>
          </p:nvPr>
        </p:nvSpPr>
        <p:spPr>
          <a:xfrm>
            <a:off x="1066800" y="2133600"/>
            <a:ext cx="6477000" cy="3429000"/>
          </a:xfrm>
        </p:spPr>
        <p:txBody>
          <a:bodyPr>
            <a:normAutofit/>
          </a:bodyPr>
          <a:lstStyle/>
          <a:p>
            <a:pPr marL="457200" indent="-457200">
              <a:buAutoNum type="alphaUcPeriod"/>
            </a:pPr>
            <a:r>
              <a:rPr lang="en-US" sz="2800" i="1" dirty="0"/>
              <a:t>Series</a:t>
            </a:r>
          </a:p>
          <a:p>
            <a:pPr marL="457200" indent="-457200">
              <a:buAutoNum type="alphaUcPeriod"/>
            </a:pPr>
            <a:r>
              <a:rPr lang="en-US" sz="2800" dirty="0"/>
              <a:t>Parallel</a:t>
            </a:r>
          </a:p>
          <a:p>
            <a:pPr marL="457200" indent="-457200">
              <a:buAutoNum type="alphaUcPeriod"/>
            </a:pPr>
            <a:r>
              <a:rPr lang="en-US" sz="2800" dirty="0"/>
              <a:t>Resonant</a:t>
            </a:r>
          </a:p>
          <a:p>
            <a:pPr marL="457200" indent="-457200">
              <a:buAutoNum type="alphaUcPeriod"/>
            </a:pPr>
            <a:r>
              <a:rPr lang="en-US" sz="2800" dirty="0"/>
              <a:t>Branch</a:t>
            </a:r>
          </a:p>
        </p:txBody>
      </p:sp>
      <p:sp>
        <p:nvSpPr>
          <p:cNvPr id="5" name="Slide Number Placeholder 4"/>
          <p:cNvSpPr>
            <a:spLocks noGrp="1"/>
          </p:cNvSpPr>
          <p:nvPr>
            <p:ph type="sldNum" sz="quarter" idx="12"/>
          </p:nvPr>
        </p:nvSpPr>
        <p:spPr/>
        <p:txBody>
          <a:bodyPr/>
          <a:lstStyle/>
          <a:p>
            <a:fld id="{5A2483EB-AB9C-40AC-9AA1-C2AD9590A9DB}" type="slidenum">
              <a:rPr lang="en-US" smtClean="0"/>
              <a:t>157</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89981989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sz="3100" dirty="0"/>
              <a:t>T5D13 – In which type of circuit is DC current the same through all components?</a:t>
            </a:r>
          </a:p>
        </p:txBody>
      </p:sp>
      <p:sp>
        <p:nvSpPr>
          <p:cNvPr id="3" name="Subtitle 2"/>
          <p:cNvSpPr>
            <a:spLocks noGrp="1"/>
          </p:cNvSpPr>
          <p:nvPr>
            <p:ph type="subTitle" idx="1"/>
          </p:nvPr>
        </p:nvSpPr>
        <p:spPr>
          <a:xfrm>
            <a:off x="1066800" y="2133600"/>
            <a:ext cx="6477000" cy="3429000"/>
          </a:xfrm>
        </p:spPr>
        <p:txBody>
          <a:bodyPr>
            <a:normAutofit/>
          </a:bodyPr>
          <a:lstStyle/>
          <a:p>
            <a:pPr marL="457200" indent="-457200">
              <a:buAutoNum type="alphaUcPeriod"/>
            </a:pPr>
            <a:r>
              <a:rPr lang="en-US" sz="3600" b="1" i="1" dirty="0">
                <a:solidFill>
                  <a:srgbClr val="FFFF00"/>
                </a:solidFill>
                <a:effectLst>
                  <a:outerShdw blurRad="38100" dist="38100" dir="2700000" algn="tl">
                    <a:srgbClr val="000000">
                      <a:alpha val="43137"/>
                    </a:srgbClr>
                  </a:outerShdw>
                </a:effectLst>
              </a:rPr>
              <a:t>Series</a:t>
            </a:r>
          </a:p>
          <a:p>
            <a:pPr marL="457200" indent="-457200">
              <a:buAutoNum type="alphaUcPeriod"/>
            </a:pPr>
            <a:r>
              <a:rPr lang="en-US" sz="2800" dirty="0"/>
              <a:t>Parallel</a:t>
            </a:r>
          </a:p>
          <a:p>
            <a:pPr marL="457200" indent="-457200">
              <a:buAutoNum type="alphaUcPeriod"/>
            </a:pPr>
            <a:r>
              <a:rPr lang="en-US" sz="2800" dirty="0"/>
              <a:t>Resonant</a:t>
            </a:r>
          </a:p>
          <a:p>
            <a:pPr marL="457200" indent="-457200">
              <a:buAutoNum type="alphaUcPeriod"/>
            </a:pPr>
            <a:r>
              <a:rPr lang="en-US" sz="2800" dirty="0"/>
              <a:t>Branch</a:t>
            </a:r>
          </a:p>
        </p:txBody>
      </p:sp>
      <p:sp>
        <p:nvSpPr>
          <p:cNvPr id="5" name="Slide Number Placeholder 4"/>
          <p:cNvSpPr>
            <a:spLocks noGrp="1"/>
          </p:cNvSpPr>
          <p:nvPr>
            <p:ph type="sldNum" sz="quarter" idx="12"/>
          </p:nvPr>
        </p:nvSpPr>
        <p:spPr/>
        <p:txBody>
          <a:bodyPr/>
          <a:lstStyle/>
          <a:p>
            <a:fld id="{5A2483EB-AB9C-40AC-9AA1-C2AD9590A9DB}" type="slidenum">
              <a:rPr lang="en-US" smtClean="0"/>
              <a:t>158</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8366898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1CC8-56D8-4E2F-9BF8-212A27C5042E}"/>
              </a:ext>
            </a:extLst>
          </p:cNvPr>
          <p:cNvSpPr>
            <a:spLocks noGrp="1"/>
          </p:cNvSpPr>
          <p:nvPr>
            <p:ph type="ctrTitle"/>
          </p:nvPr>
        </p:nvSpPr>
        <p:spPr/>
        <p:txBody>
          <a:bodyPr/>
          <a:lstStyle/>
          <a:p>
            <a:r>
              <a:rPr lang="en-US" dirty="0"/>
              <a:t>Current in Series</a:t>
            </a:r>
          </a:p>
        </p:txBody>
      </p:sp>
      <p:sp>
        <p:nvSpPr>
          <p:cNvPr id="3" name="Subtitle 2">
            <a:extLst>
              <a:ext uri="{FF2B5EF4-FFF2-40B4-BE49-F238E27FC236}">
                <a16:creationId xmlns:a16="http://schemas.microsoft.com/office/drawing/2014/main" id="{2066C1F3-E9D3-4FD1-82D8-17F3DA8E99DD}"/>
              </a:ext>
            </a:extLst>
          </p:cNvPr>
          <p:cNvSpPr>
            <a:spLocks noGrp="1"/>
          </p:cNvSpPr>
          <p:nvPr>
            <p:ph type="subTitle" idx="1"/>
          </p:nvPr>
        </p:nvSpPr>
        <p:spPr>
          <a:xfrm>
            <a:off x="1371600" y="1371600"/>
            <a:ext cx="6781800" cy="3657600"/>
          </a:xfrm>
        </p:spPr>
        <p:txBody>
          <a:bodyPr/>
          <a:lstStyle/>
          <a:p>
            <a:r>
              <a:rPr lang="en-US" b="1" dirty="0"/>
              <a:t>All the electrons go through the single path </a:t>
            </a:r>
          </a:p>
          <a:p>
            <a:endParaRPr lang="en-US" b="1" dirty="0"/>
          </a:p>
          <a:p>
            <a:pPr algn="ctr"/>
            <a:r>
              <a:rPr lang="en-US" b="1" dirty="0"/>
              <a:t>Look at a river flowing under a bridge.</a:t>
            </a:r>
          </a:p>
          <a:p>
            <a:pPr algn="ctr"/>
            <a:endParaRPr lang="en-US" b="1" dirty="0"/>
          </a:p>
          <a:p>
            <a:pPr algn="ctr"/>
            <a:r>
              <a:rPr lang="en-US" b="1" dirty="0"/>
              <a:t>Water flows under the bridge which represents a connection</a:t>
            </a:r>
          </a:p>
        </p:txBody>
      </p:sp>
      <p:sp>
        <p:nvSpPr>
          <p:cNvPr id="4" name="Slide Number Placeholder 3">
            <a:extLst>
              <a:ext uri="{FF2B5EF4-FFF2-40B4-BE49-F238E27FC236}">
                <a16:creationId xmlns:a16="http://schemas.microsoft.com/office/drawing/2014/main" id="{6DEC36D9-F9DD-4622-B514-7BBB1F2063F7}"/>
              </a:ext>
            </a:extLst>
          </p:cNvPr>
          <p:cNvSpPr>
            <a:spLocks noGrp="1"/>
          </p:cNvSpPr>
          <p:nvPr>
            <p:ph type="sldNum" sz="quarter" idx="12"/>
          </p:nvPr>
        </p:nvSpPr>
        <p:spPr/>
        <p:txBody>
          <a:bodyPr/>
          <a:lstStyle/>
          <a:p>
            <a:fld id="{5A2483EB-AB9C-40AC-9AA1-C2AD9590A9DB}" type="slidenum">
              <a:rPr lang="en-US" smtClean="0"/>
              <a:t>159</a:t>
            </a:fld>
            <a:endParaRPr lang="en-US"/>
          </a:p>
        </p:txBody>
      </p:sp>
      <p:sp>
        <p:nvSpPr>
          <p:cNvPr id="5" name="Footer Placeholder 4">
            <a:extLst>
              <a:ext uri="{FF2B5EF4-FFF2-40B4-BE49-F238E27FC236}">
                <a16:creationId xmlns:a16="http://schemas.microsoft.com/office/drawing/2014/main" id="{A54900EE-ADF7-4BF7-B9A4-7BB66C8E6759}"/>
              </a:ext>
            </a:extLst>
          </p:cNvPr>
          <p:cNvSpPr>
            <a:spLocks noGrp="1"/>
          </p:cNvSpPr>
          <p:nvPr>
            <p:ph type="ftr" sz="quarter" idx="13"/>
          </p:nvPr>
        </p:nvSpPr>
        <p:spPr/>
        <p:txBody>
          <a:bodyPr/>
          <a:lstStyle/>
          <a:p>
            <a:r>
              <a:rPr lang="en-US"/>
              <a:t>T5 - Electrical Principles 2022</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A75FD69F-3AD5-41BA-A287-A53E50497173}"/>
                  </a:ext>
                </a:extLst>
              </p14:cNvPr>
              <p14:cNvContentPartPr/>
              <p14:nvPr/>
            </p14:nvContentPartPr>
            <p14:xfrm>
              <a:off x="1214392" y="3829477"/>
              <a:ext cx="6658200" cy="228600"/>
            </p14:xfrm>
          </p:contentPart>
        </mc:Choice>
        <mc:Fallback xmlns="">
          <p:pic>
            <p:nvPicPr>
              <p:cNvPr id="6" name="Ink 5">
                <a:extLst>
                  <a:ext uri="{FF2B5EF4-FFF2-40B4-BE49-F238E27FC236}">
                    <a16:creationId xmlns:a16="http://schemas.microsoft.com/office/drawing/2014/main" id="{A75FD69F-3AD5-41BA-A287-A53E50497173}"/>
                  </a:ext>
                </a:extLst>
              </p:cNvPr>
              <p:cNvPicPr/>
              <p:nvPr/>
            </p:nvPicPr>
            <p:blipFill>
              <a:blip r:embed="rId3"/>
              <a:stretch>
                <a:fillRect/>
              </a:stretch>
            </p:blipFill>
            <p:spPr>
              <a:xfrm>
                <a:off x="1178392" y="3757477"/>
                <a:ext cx="672984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0DF7332D-A6D0-4D81-8419-DA0B443A562A}"/>
                  </a:ext>
                </a:extLst>
              </p14:cNvPr>
              <p14:cNvContentPartPr/>
              <p14:nvPr/>
            </p14:nvContentPartPr>
            <p14:xfrm>
              <a:off x="4468792" y="3743437"/>
              <a:ext cx="33120" cy="329040"/>
            </p14:xfrm>
          </p:contentPart>
        </mc:Choice>
        <mc:Fallback xmlns="">
          <p:pic>
            <p:nvPicPr>
              <p:cNvPr id="7" name="Ink 6">
                <a:extLst>
                  <a:ext uri="{FF2B5EF4-FFF2-40B4-BE49-F238E27FC236}">
                    <a16:creationId xmlns:a16="http://schemas.microsoft.com/office/drawing/2014/main" id="{0DF7332D-A6D0-4D81-8419-DA0B443A562A}"/>
                  </a:ext>
                </a:extLst>
              </p:cNvPr>
              <p:cNvPicPr/>
              <p:nvPr/>
            </p:nvPicPr>
            <p:blipFill>
              <a:blip r:embed="rId5"/>
              <a:stretch>
                <a:fillRect/>
              </a:stretch>
            </p:blipFill>
            <p:spPr>
              <a:xfrm>
                <a:off x="4433179" y="3671358"/>
                <a:ext cx="103990" cy="472837"/>
              </a:xfrm>
              <a:prstGeom prst="rect">
                <a:avLst/>
              </a:prstGeom>
            </p:spPr>
          </p:pic>
        </mc:Fallback>
      </mc:AlternateContent>
    </p:spTree>
    <p:extLst>
      <p:ext uri="{BB962C8B-B14F-4D97-AF65-F5344CB8AC3E}">
        <p14:creationId xmlns:p14="http://schemas.microsoft.com/office/powerpoint/2010/main" val="271292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752600"/>
          </a:xfrm>
        </p:spPr>
        <p:txBody>
          <a:bodyPr>
            <a:normAutofit/>
          </a:bodyPr>
          <a:lstStyle/>
          <a:p>
            <a:r>
              <a:rPr lang="en-US" dirty="0"/>
              <a:t>T5A06 – What is the unit of frequency?</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Hertz</a:t>
            </a:r>
            <a:endParaRPr lang="en-US" sz="2800" dirty="0"/>
          </a:p>
          <a:p>
            <a:r>
              <a:rPr lang="en-US" sz="2800" i="1" dirty="0"/>
              <a:t>B. Henry</a:t>
            </a:r>
            <a:endParaRPr lang="en-US" sz="2800" dirty="0"/>
          </a:p>
          <a:p>
            <a:r>
              <a:rPr lang="en-US" sz="2800" i="1" dirty="0"/>
              <a:t>C. Farad</a:t>
            </a:r>
            <a:endParaRPr lang="en-US" sz="2800" dirty="0"/>
          </a:p>
          <a:p>
            <a:r>
              <a:rPr lang="en-US" sz="2800" i="1" dirty="0"/>
              <a:t>D. Tesla</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16</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03352560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sz="3100" dirty="0"/>
              <a:t>T5D14 – In which type of circuit is voltage the same across all components?</a:t>
            </a:r>
          </a:p>
        </p:txBody>
      </p:sp>
      <p:sp>
        <p:nvSpPr>
          <p:cNvPr id="3" name="Subtitle 2"/>
          <p:cNvSpPr>
            <a:spLocks noGrp="1"/>
          </p:cNvSpPr>
          <p:nvPr>
            <p:ph type="subTitle" idx="1"/>
          </p:nvPr>
        </p:nvSpPr>
        <p:spPr>
          <a:xfrm>
            <a:off x="1066800" y="2133600"/>
            <a:ext cx="6477000" cy="3429000"/>
          </a:xfrm>
        </p:spPr>
        <p:txBody>
          <a:bodyPr>
            <a:normAutofit/>
          </a:bodyPr>
          <a:lstStyle/>
          <a:p>
            <a:pPr marL="457200" indent="-457200">
              <a:buAutoNum type="alphaUcPeriod"/>
            </a:pPr>
            <a:r>
              <a:rPr lang="en-US" sz="2800" i="1" dirty="0"/>
              <a:t>Series</a:t>
            </a:r>
          </a:p>
          <a:p>
            <a:pPr marL="457200" indent="-457200">
              <a:buAutoNum type="alphaUcPeriod"/>
            </a:pPr>
            <a:r>
              <a:rPr lang="en-US" sz="2800" dirty="0"/>
              <a:t>Parallel</a:t>
            </a:r>
          </a:p>
          <a:p>
            <a:pPr marL="457200" indent="-457200">
              <a:buAutoNum type="alphaUcPeriod"/>
            </a:pPr>
            <a:r>
              <a:rPr lang="en-US" sz="2800" dirty="0"/>
              <a:t>Resonant</a:t>
            </a:r>
          </a:p>
          <a:p>
            <a:pPr marL="457200" indent="-457200">
              <a:buAutoNum type="alphaUcPeriod"/>
            </a:pPr>
            <a:r>
              <a:rPr lang="en-US" sz="2800" dirty="0"/>
              <a:t>Branch</a:t>
            </a:r>
          </a:p>
        </p:txBody>
      </p:sp>
      <p:sp>
        <p:nvSpPr>
          <p:cNvPr id="5" name="Slide Number Placeholder 4"/>
          <p:cNvSpPr>
            <a:spLocks noGrp="1"/>
          </p:cNvSpPr>
          <p:nvPr>
            <p:ph type="sldNum" sz="quarter" idx="12"/>
          </p:nvPr>
        </p:nvSpPr>
        <p:spPr/>
        <p:txBody>
          <a:bodyPr/>
          <a:lstStyle/>
          <a:p>
            <a:fld id="{5A2483EB-AB9C-40AC-9AA1-C2AD9590A9DB}" type="slidenum">
              <a:rPr lang="en-US" smtClean="0"/>
              <a:t>160</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51153723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sz="3100" dirty="0"/>
              <a:t>T5D14 – In which type of circuit is voltage the same across all components?</a:t>
            </a:r>
          </a:p>
        </p:txBody>
      </p:sp>
      <p:sp>
        <p:nvSpPr>
          <p:cNvPr id="3" name="Subtitle 2"/>
          <p:cNvSpPr>
            <a:spLocks noGrp="1"/>
          </p:cNvSpPr>
          <p:nvPr>
            <p:ph type="subTitle" idx="1"/>
          </p:nvPr>
        </p:nvSpPr>
        <p:spPr>
          <a:xfrm>
            <a:off x="1066800" y="2133600"/>
            <a:ext cx="6477000" cy="3429000"/>
          </a:xfrm>
        </p:spPr>
        <p:txBody>
          <a:bodyPr>
            <a:normAutofit/>
          </a:bodyPr>
          <a:lstStyle/>
          <a:p>
            <a:pPr marL="457200" indent="-457200">
              <a:buAutoNum type="alphaUcPeriod"/>
            </a:pPr>
            <a:r>
              <a:rPr lang="en-US" sz="2800" i="1" dirty="0"/>
              <a:t>Series</a:t>
            </a:r>
          </a:p>
          <a:p>
            <a:pPr marL="457200" indent="-457200">
              <a:buAutoNum type="alphaUcPeriod"/>
            </a:pPr>
            <a:r>
              <a:rPr lang="en-US" sz="3600" b="1" dirty="0">
                <a:solidFill>
                  <a:srgbClr val="FFFF00"/>
                </a:solidFill>
                <a:effectLst>
                  <a:outerShdw blurRad="38100" dist="38100" dir="2700000" algn="tl">
                    <a:srgbClr val="000000">
                      <a:alpha val="43137"/>
                    </a:srgbClr>
                  </a:outerShdw>
                </a:effectLst>
              </a:rPr>
              <a:t>Parallel</a:t>
            </a:r>
          </a:p>
          <a:p>
            <a:pPr marL="457200" indent="-457200">
              <a:buAutoNum type="alphaUcPeriod"/>
            </a:pPr>
            <a:r>
              <a:rPr lang="en-US" sz="2800" dirty="0"/>
              <a:t>Resonant</a:t>
            </a:r>
          </a:p>
          <a:p>
            <a:pPr marL="457200" indent="-457200">
              <a:buAutoNum type="alphaUcPeriod"/>
            </a:pPr>
            <a:r>
              <a:rPr lang="en-US" sz="2800" dirty="0"/>
              <a:t>Branch</a:t>
            </a:r>
          </a:p>
        </p:txBody>
      </p:sp>
      <p:sp>
        <p:nvSpPr>
          <p:cNvPr id="5" name="Slide Number Placeholder 4"/>
          <p:cNvSpPr>
            <a:spLocks noGrp="1"/>
          </p:cNvSpPr>
          <p:nvPr>
            <p:ph type="sldNum" sz="quarter" idx="12"/>
          </p:nvPr>
        </p:nvSpPr>
        <p:spPr/>
        <p:txBody>
          <a:bodyPr/>
          <a:lstStyle/>
          <a:p>
            <a:fld id="{5A2483EB-AB9C-40AC-9AA1-C2AD9590A9DB}" type="slidenum">
              <a:rPr lang="en-US" smtClean="0"/>
              <a:t>161</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421190153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8F691-0F90-49F3-A694-E2414254D338}"/>
              </a:ext>
            </a:extLst>
          </p:cNvPr>
          <p:cNvSpPr>
            <a:spLocks noGrp="1"/>
          </p:cNvSpPr>
          <p:nvPr>
            <p:ph type="ctrTitle"/>
          </p:nvPr>
        </p:nvSpPr>
        <p:spPr/>
        <p:txBody>
          <a:bodyPr/>
          <a:lstStyle/>
          <a:p>
            <a:r>
              <a:rPr lang="en-US" dirty="0"/>
              <a:t>Current Parallel</a:t>
            </a:r>
          </a:p>
        </p:txBody>
      </p:sp>
      <p:sp>
        <p:nvSpPr>
          <p:cNvPr id="3" name="Subtitle 2">
            <a:extLst>
              <a:ext uri="{FF2B5EF4-FFF2-40B4-BE49-F238E27FC236}">
                <a16:creationId xmlns:a16="http://schemas.microsoft.com/office/drawing/2014/main" id="{AD498354-4EC2-433C-BD8E-A3B1D618D0D5}"/>
              </a:ext>
            </a:extLst>
          </p:cNvPr>
          <p:cNvSpPr>
            <a:spLocks noGrp="1"/>
          </p:cNvSpPr>
          <p:nvPr>
            <p:ph type="subTitle" idx="1"/>
          </p:nvPr>
        </p:nvSpPr>
        <p:spPr/>
        <p:txBody>
          <a:bodyPr/>
          <a:lstStyle/>
          <a:p>
            <a:r>
              <a:rPr lang="en-US" b="1" dirty="0"/>
              <a:t>The electrons divide into the different paths</a:t>
            </a:r>
          </a:p>
        </p:txBody>
      </p:sp>
      <p:sp>
        <p:nvSpPr>
          <p:cNvPr id="4" name="Slide Number Placeholder 3">
            <a:extLst>
              <a:ext uri="{FF2B5EF4-FFF2-40B4-BE49-F238E27FC236}">
                <a16:creationId xmlns:a16="http://schemas.microsoft.com/office/drawing/2014/main" id="{9B4113E4-975F-4565-9451-FA07E731A115}"/>
              </a:ext>
            </a:extLst>
          </p:cNvPr>
          <p:cNvSpPr>
            <a:spLocks noGrp="1"/>
          </p:cNvSpPr>
          <p:nvPr>
            <p:ph type="sldNum" sz="quarter" idx="12"/>
          </p:nvPr>
        </p:nvSpPr>
        <p:spPr/>
        <p:txBody>
          <a:bodyPr/>
          <a:lstStyle/>
          <a:p>
            <a:fld id="{5A2483EB-AB9C-40AC-9AA1-C2AD9590A9DB}" type="slidenum">
              <a:rPr lang="en-US" smtClean="0"/>
              <a:t>162</a:t>
            </a:fld>
            <a:endParaRPr lang="en-US"/>
          </a:p>
        </p:txBody>
      </p:sp>
      <p:sp>
        <p:nvSpPr>
          <p:cNvPr id="5" name="Footer Placeholder 4">
            <a:extLst>
              <a:ext uri="{FF2B5EF4-FFF2-40B4-BE49-F238E27FC236}">
                <a16:creationId xmlns:a16="http://schemas.microsoft.com/office/drawing/2014/main" id="{3F973DE7-E205-4788-BB0C-E8970DACB6BA}"/>
              </a:ext>
            </a:extLst>
          </p:cNvPr>
          <p:cNvSpPr>
            <a:spLocks noGrp="1"/>
          </p:cNvSpPr>
          <p:nvPr>
            <p:ph type="ftr" sz="quarter" idx="13"/>
          </p:nvPr>
        </p:nvSpPr>
        <p:spPr/>
        <p:txBody>
          <a:bodyPr/>
          <a:lstStyle/>
          <a:p>
            <a:r>
              <a:rPr lang="en-US"/>
              <a:t>T5 - Electrical Principles 2022</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B96857E6-723C-4A9F-9568-9D14E41E88FB}"/>
                  </a:ext>
                </a:extLst>
              </p14:cNvPr>
              <p14:cNvContentPartPr/>
              <p14:nvPr/>
            </p14:nvContentPartPr>
            <p14:xfrm>
              <a:off x="857272" y="3600517"/>
              <a:ext cx="5558040" cy="390600"/>
            </p14:xfrm>
          </p:contentPart>
        </mc:Choice>
        <mc:Fallback xmlns="">
          <p:pic>
            <p:nvPicPr>
              <p:cNvPr id="6" name="Ink 5">
                <a:extLst>
                  <a:ext uri="{FF2B5EF4-FFF2-40B4-BE49-F238E27FC236}">
                    <a16:creationId xmlns:a16="http://schemas.microsoft.com/office/drawing/2014/main" id="{B96857E6-723C-4A9F-9568-9D14E41E88FB}"/>
                  </a:ext>
                </a:extLst>
              </p:cNvPr>
              <p:cNvPicPr/>
              <p:nvPr/>
            </p:nvPicPr>
            <p:blipFill>
              <a:blip r:embed="rId3"/>
              <a:stretch>
                <a:fillRect/>
              </a:stretch>
            </p:blipFill>
            <p:spPr>
              <a:xfrm>
                <a:off x="821272" y="3528517"/>
                <a:ext cx="562968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92C53A6-9497-4872-84E6-B3813C482425}"/>
                  </a:ext>
                </a:extLst>
              </p14:cNvPr>
              <p14:cNvContentPartPr/>
              <p14:nvPr/>
            </p14:nvContentPartPr>
            <p14:xfrm>
              <a:off x="3471232" y="4000477"/>
              <a:ext cx="3087000" cy="502560"/>
            </p14:xfrm>
          </p:contentPart>
        </mc:Choice>
        <mc:Fallback xmlns="">
          <p:pic>
            <p:nvPicPr>
              <p:cNvPr id="7" name="Ink 6">
                <a:extLst>
                  <a:ext uri="{FF2B5EF4-FFF2-40B4-BE49-F238E27FC236}">
                    <a16:creationId xmlns:a16="http://schemas.microsoft.com/office/drawing/2014/main" id="{F92C53A6-9497-4872-84E6-B3813C482425}"/>
                  </a:ext>
                </a:extLst>
              </p:cNvPr>
              <p:cNvPicPr/>
              <p:nvPr/>
            </p:nvPicPr>
            <p:blipFill>
              <a:blip r:embed="rId5"/>
              <a:stretch>
                <a:fillRect/>
              </a:stretch>
            </p:blipFill>
            <p:spPr>
              <a:xfrm>
                <a:off x="3435232" y="3928477"/>
                <a:ext cx="315864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789B932-01CC-4EC0-817B-899CF08BFB1A}"/>
                  </a:ext>
                </a:extLst>
              </p14:cNvPr>
              <p14:cNvContentPartPr/>
              <p14:nvPr/>
            </p14:nvContentPartPr>
            <p14:xfrm>
              <a:off x="-271328" y="2714557"/>
              <a:ext cx="360" cy="360"/>
            </p14:xfrm>
          </p:contentPart>
        </mc:Choice>
        <mc:Fallback xmlns="">
          <p:pic>
            <p:nvPicPr>
              <p:cNvPr id="9" name="Ink 8">
                <a:extLst>
                  <a:ext uri="{FF2B5EF4-FFF2-40B4-BE49-F238E27FC236}">
                    <a16:creationId xmlns:a16="http://schemas.microsoft.com/office/drawing/2014/main" id="{F789B932-01CC-4EC0-817B-899CF08BFB1A}"/>
                  </a:ext>
                </a:extLst>
              </p:cNvPr>
              <p:cNvPicPr/>
              <p:nvPr/>
            </p:nvPicPr>
            <p:blipFill>
              <a:blip r:embed="rId7"/>
              <a:stretch>
                <a:fillRect/>
              </a:stretch>
            </p:blipFill>
            <p:spPr>
              <a:xfrm>
                <a:off x="-307328" y="2642557"/>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09510A48-0A11-4223-BE3A-1DD99F693244}"/>
                  </a:ext>
                </a:extLst>
              </p14:cNvPr>
              <p14:cNvContentPartPr/>
              <p14:nvPr/>
            </p14:nvContentPartPr>
            <p14:xfrm>
              <a:off x="870720" y="3942903"/>
              <a:ext cx="2584080" cy="196920"/>
            </p14:xfrm>
          </p:contentPart>
        </mc:Choice>
        <mc:Fallback xmlns="">
          <p:pic>
            <p:nvPicPr>
              <p:cNvPr id="12" name="Ink 11">
                <a:extLst>
                  <a:ext uri="{FF2B5EF4-FFF2-40B4-BE49-F238E27FC236}">
                    <a16:creationId xmlns:a16="http://schemas.microsoft.com/office/drawing/2014/main" id="{09510A48-0A11-4223-BE3A-1DD99F693244}"/>
                  </a:ext>
                </a:extLst>
              </p:cNvPr>
              <p:cNvPicPr/>
              <p:nvPr/>
            </p:nvPicPr>
            <p:blipFill>
              <a:blip r:embed="rId9"/>
              <a:stretch>
                <a:fillRect/>
              </a:stretch>
            </p:blipFill>
            <p:spPr>
              <a:xfrm>
                <a:off x="834720" y="3870903"/>
                <a:ext cx="265572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12327D1B-2D43-4229-9B77-8B077C0D1D2D}"/>
                  </a:ext>
                </a:extLst>
              </p14:cNvPr>
              <p14:cNvContentPartPr/>
              <p14:nvPr/>
            </p14:nvContentPartPr>
            <p14:xfrm>
              <a:off x="3309360" y="3714303"/>
              <a:ext cx="290520" cy="728640"/>
            </p14:xfrm>
          </p:contentPart>
        </mc:Choice>
        <mc:Fallback xmlns="">
          <p:pic>
            <p:nvPicPr>
              <p:cNvPr id="13" name="Ink 12">
                <a:extLst>
                  <a:ext uri="{FF2B5EF4-FFF2-40B4-BE49-F238E27FC236}">
                    <a16:creationId xmlns:a16="http://schemas.microsoft.com/office/drawing/2014/main" id="{12327D1B-2D43-4229-9B77-8B077C0D1D2D}"/>
                  </a:ext>
                </a:extLst>
              </p:cNvPr>
              <p:cNvPicPr/>
              <p:nvPr/>
            </p:nvPicPr>
            <p:blipFill>
              <a:blip r:embed="rId11"/>
              <a:stretch>
                <a:fillRect/>
              </a:stretch>
            </p:blipFill>
            <p:spPr>
              <a:xfrm>
                <a:off x="3273360" y="3642303"/>
                <a:ext cx="362160" cy="872280"/>
              </a:xfrm>
              <a:prstGeom prst="rect">
                <a:avLst/>
              </a:prstGeom>
            </p:spPr>
          </p:pic>
        </mc:Fallback>
      </mc:AlternateContent>
    </p:spTree>
    <p:extLst>
      <p:ext uri="{BB962C8B-B14F-4D97-AF65-F5344CB8AC3E}">
        <p14:creationId xmlns:p14="http://schemas.microsoft.com/office/powerpoint/2010/main" val="10715978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5827-13F9-4DD4-B578-271A5430E045}"/>
              </a:ext>
            </a:extLst>
          </p:cNvPr>
          <p:cNvSpPr>
            <a:spLocks noGrp="1"/>
          </p:cNvSpPr>
          <p:nvPr>
            <p:ph type="ctrTitle"/>
          </p:nvPr>
        </p:nvSpPr>
        <p:spPr/>
        <p:txBody>
          <a:bodyPr/>
          <a:lstStyle/>
          <a:p>
            <a:r>
              <a:rPr lang="en-US" dirty="0"/>
              <a:t>Voltage is series – Adds up</a:t>
            </a:r>
          </a:p>
        </p:txBody>
      </p:sp>
      <p:sp>
        <p:nvSpPr>
          <p:cNvPr id="3" name="Subtitle 2">
            <a:extLst>
              <a:ext uri="{FF2B5EF4-FFF2-40B4-BE49-F238E27FC236}">
                <a16:creationId xmlns:a16="http://schemas.microsoft.com/office/drawing/2014/main" id="{AB9828DA-57EE-449D-9950-31CFC63F37E1}"/>
              </a:ext>
            </a:extLst>
          </p:cNvPr>
          <p:cNvSpPr>
            <a:spLocks noGrp="1"/>
          </p:cNvSpPr>
          <p:nvPr>
            <p:ph type="subTitle" idx="1"/>
          </p:nvPr>
        </p:nvSpPr>
        <p:spPr>
          <a:xfrm>
            <a:off x="1371600" y="1752600"/>
            <a:ext cx="6400800" cy="4419600"/>
          </a:xfrm>
        </p:spPr>
        <p:txBody>
          <a:bodyPr/>
          <a:lstStyle/>
          <a:p>
            <a:r>
              <a:rPr lang="en-US" b="1" dirty="0"/>
              <a:t>Add voltage from each segment to get total voltage</a:t>
            </a:r>
          </a:p>
          <a:p>
            <a:endParaRPr lang="en-US" b="1" dirty="0"/>
          </a:p>
          <a:p>
            <a:pPr algn="ctr"/>
            <a:r>
              <a:rPr lang="en-US" b="1" dirty="0"/>
              <a:t>10 volts total</a:t>
            </a:r>
          </a:p>
          <a:p>
            <a:endParaRPr lang="en-US" b="1" dirty="0"/>
          </a:p>
          <a:p>
            <a:r>
              <a:rPr lang="en-US" b="1" dirty="0"/>
              <a:t>2  Volts                3 volts                    1 volts                4 volts</a:t>
            </a:r>
          </a:p>
        </p:txBody>
      </p:sp>
      <p:sp>
        <p:nvSpPr>
          <p:cNvPr id="4" name="Slide Number Placeholder 3">
            <a:extLst>
              <a:ext uri="{FF2B5EF4-FFF2-40B4-BE49-F238E27FC236}">
                <a16:creationId xmlns:a16="http://schemas.microsoft.com/office/drawing/2014/main" id="{AEE0D7AC-21EC-4DE5-9F6B-2DB45FF28211}"/>
              </a:ext>
            </a:extLst>
          </p:cNvPr>
          <p:cNvSpPr>
            <a:spLocks noGrp="1"/>
          </p:cNvSpPr>
          <p:nvPr>
            <p:ph type="sldNum" sz="quarter" idx="12"/>
          </p:nvPr>
        </p:nvSpPr>
        <p:spPr/>
        <p:txBody>
          <a:bodyPr/>
          <a:lstStyle/>
          <a:p>
            <a:fld id="{5A2483EB-AB9C-40AC-9AA1-C2AD9590A9DB}" type="slidenum">
              <a:rPr lang="en-US" smtClean="0"/>
              <a:t>163</a:t>
            </a:fld>
            <a:endParaRPr lang="en-US"/>
          </a:p>
        </p:txBody>
      </p:sp>
      <p:sp>
        <p:nvSpPr>
          <p:cNvPr id="5" name="Footer Placeholder 4">
            <a:extLst>
              <a:ext uri="{FF2B5EF4-FFF2-40B4-BE49-F238E27FC236}">
                <a16:creationId xmlns:a16="http://schemas.microsoft.com/office/drawing/2014/main" id="{F9A96B67-9247-46E5-882B-30D0850284A4}"/>
              </a:ext>
            </a:extLst>
          </p:cNvPr>
          <p:cNvSpPr>
            <a:spLocks noGrp="1"/>
          </p:cNvSpPr>
          <p:nvPr>
            <p:ph type="ftr" sz="quarter" idx="13"/>
          </p:nvPr>
        </p:nvSpPr>
        <p:spPr/>
        <p:txBody>
          <a:bodyPr/>
          <a:lstStyle/>
          <a:p>
            <a:r>
              <a:rPr lang="en-US"/>
              <a:t>T5 - Electrical Principles 2022</a:t>
            </a:r>
            <a:endParaRPr lang="en-US" dirty="0"/>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C87F4045-1797-4B5A-92A0-BA69EAFDA8AD}"/>
                  </a:ext>
                </a:extLst>
              </p14:cNvPr>
              <p14:cNvContentPartPr/>
              <p14:nvPr/>
            </p14:nvContentPartPr>
            <p14:xfrm>
              <a:off x="1214392" y="4173637"/>
              <a:ext cx="7129800" cy="102600"/>
            </p14:xfrm>
          </p:contentPart>
        </mc:Choice>
        <mc:Fallback xmlns="">
          <p:pic>
            <p:nvPicPr>
              <p:cNvPr id="8" name="Ink 7">
                <a:extLst>
                  <a:ext uri="{FF2B5EF4-FFF2-40B4-BE49-F238E27FC236}">
                    <a16:creationId xmlns:a16="http://schemas.microsoft.com/office/drawing/2014/main" id="{C87F4045-1797-4B5A-92A0-BA69EAFDA8AD}"/>
                  </a:ext>
                </a:extLst>
              </p:cNvPr>
              <p:cNvPicPr/>
              <p:nvPr/>
            </p:nvPicPr>
            <p:blipFill>
              <a:blip r:embed="rId3"/>
              <a:stretch>
                <a:fillRect/>
              </a:stretch>
            </p:blipFill>
            <p:spPr>
              <a:xfrm>
                <a:off x="1178392" y="4101637"/>
                <a:ext cx="7201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19A18B31-4D10-4376-9180-A3870F500CA8}"/>
                  </a:ext>
                </a:extLst>
              </p14:cNvPr>
              <p14:cNvContentPartPr/>
              <p14:nvPr/>
            </p14:nvContentPartPr>
            <p14:xfrm>
              <a:off x="1156432" y="3714637"/>
              <a:ext cx="72720" cy="1700640"/>
            </p14:xfrm>
          </p:contentPart>
        </mc:Choice>
        <mc:Fallback xmlns="">
          <p:pic>
            <p:nvPicPr>
              <p:cNvPr id="9" name="Ink 8">
                <a:extLst>
                  <a:ext uri="{FF2B5EF4-FFF2-40B4-BE49-F238E27FC236}">
                    <a16:creationId xmlns:a16="http://schemas.microsoft.com/office/drawing/2014/main" id="{19A18B31-4D10-4376-9180-A3870F500CA8}"/>
                  </a:ext>
                </a:extLst>
              </p:cNvPr>
              <p:cNvPicPr/>
              <p:nvPr/>
            </p:nvPicPr>
            <p:blipFill>
              <a:blip r:embed="rId5"/>
              <a:stretch>
                <a:fillRect/>
              </a:stretch>
            </p:blipFill>
            <p:spPr>
              <a:xfrm>
                <a:off x="1120432" y="3642637"/>
                <a:ext cx="144360" cy="184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355C142D-B00E-46DA-83E6-4F6155359551}"/>
                  </a:ext>
                </a:extLst>
              </p14:cNvPr>
              <p14:cNvContentPartPr/>
              <p14:nvPr/>
            </p14:nvContentPartPr>
            <p14:xfrm>
              <a:off x="2842312" y="3743437"/>
              <a:ext cx="109080" cy="1600560"/>
            </p14:xfrm>
          </p:contentPart>
        </mc:Choice>
        <mc:Fallback xmlns="">
          <p:pic>
            <p:nvPicPr>
              <p:cNvPr id="10" name="Ink 9">
                <a:extLst>
                  <a:ext uri="{FF2B5EF4-FFF2-40B4-BE49-F238E27FC236}">
                    <a16:creationId xmlns:a16="http://schemas.microsoft.com/office/drawing/2014/main" id="{355C142D-B00E-46DA-83E6-4F6155359551}"/>
                  </a:ext>
                </a:extLst>
              </p:cNvPr>
              <p:cNvPicPr/>
              <p:nvPr/>
            </p:nvPicPr>
            <p:blipFill>
              <a:blip r:embed="rId7"/>
              <a:stretch>
                <a:fillRect/>
              </a:stretch>
            </p:blipFill>
            <p:spPr>
              <a:xfrm>
                <a:off x="2806430" y="3671437"/>
                <a:ext cx="180484" cy="1744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EF65B336-B836-4B18-A040-37AAA518842B}"/>
                  </a:ext>
                </a:extLst>
              </p14:cNvPr>
              <p14:cNvContentPartPr/>
              <p14:nvPr/>
            </p14:nvContentPartPr>
            <p14:xfrm>
              <a:off x="4829152" y="3743437"/>
              <a:ext cx="149040" cy="2028960"/>
            </p14:xfrm>
          </p:contentPart>
        </mc:Choice>
        <mc:Fallback xmlns="">
          <p:pic>
            <p:nvPicPr>
              <p:cNvPr id="11" name="Ink 10">
                <a:extLst>
                  <a:ext uri="{FF2B5EF4-FFF2-40B4-BE49-F238E27FC236}">
                    <a16:creationId xmlns:a16="http://schemas.microsoft.com/office/drawing/2014/main" id="{EF65B336-B836-4B18-A040-37AAA518842B}"/>
                  </a:ext>
                </a:extLst>
              </p:cNvPr>
              <p:cNvPicPr/>
              <p:nvPr/>
            </p:nvPicPr>
            <p:blipFill>
              <a:blip r:embed="rId9"/>
              <a:stretch>
                <a:fillRect/>
              </a:stretch>
            </p:blipFill>
            <p:spPr>
              <a:xfrm>
                <a:off x="4793152" y="3671437"/>
                <a:ext cx="220680" cy="217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7F8D851C-3F3E-4C5A-931E-AA8F308C8788}"/>
                  </a:ext>
                </a:extLst>
              </p14:cNvPr>
              <p14:cNvContentPartPr/>
              <p14:nvPr/>
            </p14:nvContentPartPr>
            <p14:xfrm>
              <a:off x="6555712" y="3557677"/>
              <a:ext cx="54720" cy="1557720"/>
            </p14:xfrm>
          </p:contentPart>
        </mc:Choice>
        <mc:Fallback xmlns="">
          <p:pic>
            <p:nvPicPr>
              <p:cNvPr id="12" name="Ink 11">
                <a:extLst>
                  <a:ext uri="{FF2B5EF4-FFF2-40B4-BE49-F238E27FC236}">
                    <a16:creationId xmlns:a16="http://schemas.microsoft.com/office/drawing/2014/main" id="{7F8D851C-3F3E-4C5A-931E-AA8F308C8788}"/>
                  </a:ext>
                </a:extLst>
              </p:cNvPr>
              <p:cNvPicPr/>
              <p:nvPr/>
            </p:nvPicPr>
            <p:blipFill>
              <a:blip r:embed="rId11"/>
              <a:stretch>
                <a:fillRect/>
              </a:stretch>
            </p:blipFill>
            <p:spPr>
              <a:xfrm>
                <a:off x="6519712" y="3485677"/>
                <a:ext cx="126360" cy="1701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5F0AC158-5BBD-470A-A1F8-1AEC6D63A744}"/>
                  </a:ext>
                </a:extLst>
              </p14:cNvPr>
              <p14:cNvContentPartPr/>
              <p14:nvPr/>
            </p14:nvContentPartPr>
            <p14:xfrm>
              <a:off x="8466592" y="3614917"/>
              <a:ext cx="34920" cy="1285920"/>
            </p14:xfrm>
          </p:contentPart>
        </mc:Choice>
        <mc:Fallback xmlns="">
          <p:pic>
            <p:nvPicPr>
              <p:cNvPr id="13" name="Ink 12">
                <a:extLst>
                  <a:ext uri="{FF2B5EF4-FFF2-40B4-BE49-F238E27FC236}">
                    <a16:creationId xmlns:a16="http://schemas.microsoft.com/office/drawing/2014/main" id="{5F0AC158-5BBD-470A-A1F8-1AEC6D63A744}"/>
                  </a:ext>
                </a:extLst>
              </p:cNvPr>
              <p:cNvPicPr/>
              <p:nvPr/>
            </p:nvPicPr>
            <p:blipFill>
              <a:blip r:embed="rId13"/>
              <a:stretch>
                <a:fillRect/>
              </a:stretch>
            </p:blipFill>
            <p:spPr>
              <a:xfrm>
                <a:off x="8430592" y="3542917"/>
                <a:ext cx="106560" cy="1429560"/>
              </a:xfrm>
              <a:prstGeom prst="rect">
                <a:avLst/>
              </a:prstGeom>
            </p:spPr>
          </p:pic>
        </mc:Fallback>
      </mc:AlternateContent>
    </p:spTree>
    <p:extLst>
      <p:ext uri="{BB962C8B-B14F-4D97-AF65-F5344CB8AC3E}">
        <p14:creationId xmlns:p14="http://schemas.microsoft.com/office/powerpoint/2010/main" val="176043711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1996-C4BB-4224-982A-9C47E7BF6393}"/>
              </a:ext>
            </a:extLst>
          </p:cNvPr>
          <p:cNvSpPr>
            <a:spLocks noGrp="1"/>
          </p:cNvSpPr>
          <p:nvPr>
            <p:ph type="ctrTitle"/>
          </p:nvPr>
        </p:nvSpPr>
        <p:spPr/>
        <p:txBody>
          <a:bodyPr/>
          <a:lstStyle/>
          <a:p>
            <a:r>
              <a:rPr lang="en-US" dirty="0"/>
              <a:t>Voltage in Parallel</a:t>
            </a:r>
          </a:p>
        </p:txBody>
      </p:sp>
      <p:sp>
        <p:nvSpPr>
          <p:cNvPr id="3" name="Subtitle 2">
            <a:extLst>
              <a:ext uri="{FF2B5EF4-FFF2-40B4-BE49-F238E27FC236}">
                <a16:creationId xmlns:a16="http://schemas.microsoft.com/office/drawing/2014/main" id="{AE36D028-6950-4093-9549-15F0637FF0EF}"/>
              </a:ext>
            </a:extLst>
          </p:cNvPr>
          <p:cNvSpPr>
            <a:spLocks noGrp="1"/>
          </p:cNvSpPr>
          <p:nvPr>
            <p:ph type="subTitle" idx="1"/>
          </p:nvPr>
        </p:nvSpPr>
        <p:spPr>
          <a:xfrm>
            <a:off x="1371600" y="2514600"/>
            <a:ext cx="7010400" cy="3657600"/>
          </a:xfrm>
        </p:spPr>
        <p:txBody>
          <a:bodyPr>
            <a:normAutofit/>
          </a:bodyPr>
          <a:lstStyle/>
          <a:p>
            <a:r>
              <a:rPr lang="en-US" sz="2800" b="1" dirty="0"/>
              <a:t>Voltage is the same is each segment</a:t>
            </a:r>
          </a:p>
          <a:p>
            <a:r>
              <a:rPr lang="en-US" sz="2800" b="1" dirty="0"/>
              <a:t>10 volts                              10 Volts                       10 Volts</a:t>
            </a:r>
          </a:p>
          <a:p>
            <a:endParaRPr lang="en-US" sz="2800" b="1" dirty="0"/>
          </a:p>
          <a:p>
            <a:endParaRPr lang="en-US" sz="2800" b="1" dirty="0"/>
          </a:p>
          <a:p>
            <a:endParaRPr lang="en-US" sz="2800" b="1" dirty="0"/>
          </a:p>
          <a:p>
            <a:r>
              <a:rPr lang="en-US" sz="2800" b="1" dirty="0"/>
              <a:t>                                         10 Volts</a:t>
            </a:r>
          </a:p>
        </p:txBody>
      </p:sp>
      <p:sp>
        <p:nvSpPr>
          <p:cNvPr id="4" name="Slide Number Placeholder 3">
            <a:extLst>
              <a:ext uri="{FF2B5EF4-FFF2-40B4-BE49-F238E27FC236}">
                <a16:creationId xmlns:a16="http://schemas.microsoft.com/office/drawing/2014/main" id="{02F09377-A233-491B-9C0E-818376BE93EC}"/>
              </a:ext>
            </a:extLst>
          </p:cNvPr>
          <p:cNvSpPr>
            <a:spLocks noGrp="1"/>
          </p:cNvSpPr>
          <p:nvPr>
            <p:ph type="sldNum" sz="quarter" idx="12"/>
          </p:nvPr>
        </p:nvSpPr>
        <p:spPr/>
        <p:txBody>
          <a:bodyPr/>
          <a:lstStyle/>
          <a:p>
            <a:fld id="{5A2483EB-AB9C-40AC-9AA1-C2AD9590A9DB}" type="slidenum">
              <a:rPr lang="en-US" smtClean="0"/>
              <a:t>164</a:t>
            </a:fld>
            <a:endParaRPr lang="en-US"/>
          </a:p>
        </p:txBody>
      </p:sp>
      <p:sp>
        <p:nvSpPr>
          <p:cNvPr id="5" name="Footer Placeholder 4">
            <a:extLst>
              <a:ext uri="{FF2B5EF4-FFF2-40B4-BE49-F238E27FC236}">
                <a16:creationId xmlns:a16="http://schemas.microsoft.com/office/drawing/2014/main" id="{906DED4F-584B-4F69-AD80-DB9AA21CD110}"/>
              </a:ext>
            </a:extLst>
          </p:cNvPr>
          <p:cNvSpPr>
            <a:spLocks noGrp="1"/>
          </p:cNvSpPr>
          <p:nvPr>
            <p:ph type="ftr" sz="quarter" idx="13"/>
          </p:nvPr>
        </p:nvSpPr>
        <p:spPr/>
        <p:txBody>
          <a:bodyPr/>
          <a:lstStyle/>
          <a:p>
            <a:r>
              <a:rPr lang="en-US"/>
              <a:t>T5 - Electrical Principles 2022</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888252E6-0BF1-42FE-929E-D3527A457EEF}"/>
                  </a:ext>
                </a:extLst>
              </p14:cNvPr>
              <p14:cNvContentPartPr/>
              <p14:nvPr/>
            </p14:nvContentPartPr>
            <p14:xfrm>
              <a:off x="1943032" y="2814637"/>
              <a:ext cx="360" cy="360"/>
            </p14:xfrm>
          </p:contentPart>
        </mc:Choice>
        <mc:Fallback xmlns="">
          <p:pic>
            <p:nvPicPr>
              <p:cNvPr id="6" name="Ink 5">
                <a:extLst>
                  <a:ext uri="{FF2B5EF4-FFF2-40B4-BE49-F238E27FC236}">
                    <a16:creationId xmlns:a16="http://schemas.microsoft.com/office/drawing/2014/main" id="{888252E6-0BF1-42FE-929E-D3527A457EEF}"/>
                  </a:ext>
                </a:extLst>
              </p:cNvPr>
              <p:cNvPicPr/>
              <p:nvPr/>
            </p:nvPicPr>
            <p:blipFill>
              <a:blip r:embed="rId3"/>
              <a:stretch>
                <a:fillRect/>
              </a:stretch>
            </p:blipFill>
            <p:spPr>
              <a:xfrm>
                <a:off x="1934032" y="28056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1" name="Ink 30">
                <a:extLst>
                  <a:ext uri="{FF2B5EF4-FFF2-40B4-BE49-F238E27FC236}">
                    <a16:creationId xmlns:a16="http://schemas.microsoft.com/office/drawing/2014/main" id="{7ED1FDFD-6D30-41D6-8244-B466BB984F93}"/>
                  </a:ext>
                </a:extLst>
              </p14:cNvPr>
              <p14:cNvContentPartPr/>
              <p14:nvPr/>
            </p14:nvContentPartPr>
            <p14:xfrm>
              <a:off x="6833850" y="3976335"/>
              <a:ext cx="1872000" cy="394560"/>
            </p14:xfrm>
          </p:contentPart>
        </mc:Choice>
        <mc:Fallback xmlns="">
          <p:pic>
            <p:nvPicPr>
              <p:cNvPr id="31" name="Ink 30">
                <a:extLst>
                  <a:ext uri="{FF2B5EF4-FFF2-40B4-BE49-F238E27FC236}">
                    <a16:creationId xmlns:a16="http://schemas.microsoft.com/office/drawing/2014/main" id="{7ED1FDFD-6D30-41D6-8244-B466BB984F93}"/>
                  </a:ext>
                </a:extLst>
              </p:cNvPr>
              <p:cNvPicPr/>
              <p:nvPr/>
            </p:nvPicPr>
            <p:blipFill>
              <a:blip r:embed="rId5"/>
              <a:stretch>
                <a:fillRect/>
              </a:stretch>
            </p:blipFill>
            <p:spPr>
              <a:xfrm>
                <a:off x="6797850" y="3904695"/>
                <a:ext cx="194364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Ink 29">
                <a:extLst>
                  <a:ext uri="{FF2B5EF4-FFF2-40B4-BE49-F238E27FC236}">
                    <a16:creationId xmlns:a16="http://schemas.microsoft.com/office/drawing/2014/main" id="{673596EC-5FD2-4FE7-A303-E1A132AE853C}"/>
                  </a:ext>
                </a:extLst>
              </p14:cNvPr>
              <p14:cNvContentPartPr/>
              <p14:nvPr/>
            </p14:nvContentPartPr>
            <p14:xfrm>
              <a:off x="875850" y="3627855"/>
              <a:ext cx="5699520" cy="686160"/>
            </p14:xfrm>
          </p:contentPart>
        </mc:Choice>
        <mc:Fallback xmlns="">
          <p:pic>
            <p:nvPicPr>
              <p:cNvPr id="30" name="Ink 29">
                <a:extLst>
                  <a:ext uri="{FF2B5EF4-FFF2-40B4-BE49-F238E27FC236}">
                    <a16:creationId xmlns:a16="http://schemas.microsoft.com/office/drawing/2014/main" id="{673596EC-5FD2-4FE7-A303-E1A132AE853C}"/>
                  </a:ext>
                </a:extLst>
              </p:cNvPr>
              <p:cNvPicPr/>
              <p:nvPr/>
            </p:nvPicPr>
            <p:blipFill>
              <a:blip r:embed="rId7"/>
              <a:stretch>
                <a:fillRect/>
              </a:stretch>
            </p:blipFill>
            <p:spPr>
              <a:xfrm>
                <a:off x="839850" y="3555855"/>
                <a:ext cx="5771160" cy="82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3BDC01E6-9148-4DA6-BEC6-CD02154671CE}"/>
                  </a:ext>
                </a:extLst>
              </p14:cNvPr>
              <p14:cNvContentPartPr/>
              <p14:nvPr/>
            </p14:nvContentPartPr>
            <p14:xfrm>
              <a:off x="6786472" y="4271917"/>
              <a:ext cx="14760" cy="416880"/>
            </p14:xfrm>
          </p:contentPart>
        </mc:Choice>
        <mc:Fallback xmlns="">
          <p:pic>
            <p:nvPicPr>
              <p:cNvPr id="24" name="Ink 23">
                <a:extLst>
                  <a:ext uri="{FF2B5EF4-FFF2-40B4-BE49-F238E27FC236}">
                    <a16:creationId xmlns:a16="http://schemas.microsoft.com/office/drawing/2014/main" id="{3BDC01E6-9148-4DA6-BEC6-CD02154671CE}"/>
                  </a:ext>
                </a:extLst>
              </p:cNvPr>
              <p:cNvPicPr/>
              <p:nvPr/>
            </p:nvPicPr>
            <p:blipFill>
              <a:blip r:embed="rId9"/>
              <a:stretch>
                <a:fillRect/>
              </a:stretch>
            </p:blipFill>
            <p:spPr>
              <a:xfrm>
                <a:off x="6750472" y="4199917"/>
                <a:ext cx="8640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3B665CDB-95BF-41B6-9D55-C4FACE3F71EE}"/>
                  </a:ext>
                </a:extLst>
              </p14:cNvPr>
              <p14:cNvContentPartPr/>
              <p14:nvPr/>
            </p14:nvContentPartPr>
            <p14:xfrm>
              <a:off x="3889552" y="4643437"/>
              <a:ext cx="2816640" cy="171720"/>
            </p14:xfrm>
          </p:contentPart>
        </mc:Choice>
        <mc:Fallback xmlns="">
          <p:pic>
            <p:nvPicPr>
              <p:cNvPr id="23" name="Ink 22">
                <a:extLst>
                  <a:ext uri="{FF2B5EF4-FFF2-40B4-BE49-F238E27FC236}">
                    <a16:creationId xmlns:a16="http://schemas.microsoft.com/office/drawing/2014/main" id="{3B665CDB-95BF-41B6-9D55-C4FACE3F71EE}"/>
                  </a:ext>
                </a:extLst>
              </p:cNvPr>
              <p:cNvPicPr/>
              <p:nvPr/>
            </p:nvPicPr>
            <p:blipFill>
              <a:blip r:embed="rId11"/>
              <a:stretch>
                <a:fillRect/>
              </a:stretch>
            </p:blipFill>
            <p:spPr>
              <a:xfrm>
                <a:off x="3853552" y="4571437"/>
                <a:ext cx="28882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97FE9C60-D5EF-4504-A804-ED2B53304C11}"/>
                  </a:ext>
                </a:extLst>
              </p14:cNvPr>
              <p14:cNvContentPartPr/>
              <p14:nvPr/>
            </p14:nvContentPartPr>
            <p14:xfrm>
              <a:off x="3843472" y="4271917"/>
              <a:ext cx="28800" cy="416880"/>
            </p14:xfrm>
          </p:contentPart>
        </mc:Choice>
        <mc:Fallback xmlns="">
          <p:pic>
            <p:nvPicPr>
              <p:cNvPr id="22" name="Ink 21">
                <a:extLst>
                  <a:ext uri="{FF2B5EF4-FFF2-40B4-BE49-F238E27FC236}">
                    <a16:creationId xmlns:a16="http://schemas.microsoft.com/office/drawing/2014/main" id="{97FE9C60-D5EF-4504-A804-ED2B53304C11}"/>
                  </a:ext>
                </a:extLst>
              </p:cNvPr>
              <p:cNvPicPr/>
              <p:nvPr/>
            </p:nvPicPr>
            <p:blipFill>
              <a:blip r:embed="rId13"/>
              <a:stretch>
                <a:fillRect/>
              </a:stretch>
            </p:blipFill>
            <p:spPr>
              <a:xfrm>
                <a:off x="3807472" y="4199917"/>
                <a:ext cx="10044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3775820D-E7F1-4480-B3F8-ED6E94AC3E06}"/>
                  </a:ext>
                </a:extLst>
              </p14:cNvPr>
              <p14:cNvContentPartPr/>
              <p14:nvPr/>
            </p14:nvContentPartPr>
            <p14:xfrm>
              <a:off x="1128712" y="3357517"/>
              <a:ext cx="100440" cy="2486520"/>
            </p14:xfrm>
          </p:contentPart>
        </mc:Choice>
        <mc:Fallback xmlns="">
          <p:pic>
            <p:nvPicPr>
              <p:cNvPr id="9" name="Ink 8">
                <a:extLst>
                  <a:ext uri="{FF2B5EF4-FFF2-40B4-BE49-F238E27FC236}">
                    <a16:creationId xmlns:a16="http://schemas.microsoft.com/office/drawing/2014/main" id="{3775820D-E7F1-4480-B3F8-ED6E94AC3E06}"/>
                  </a:ext>
                </a:extLst>
              </p:cNvPr>
              <p:cNvPicPr/>
              <p:nvPr/>
            </p:nvPicPr>
            <p:blipFill>
              <a:blip r:embed="rId15"/>
              <a:stretch>
                <a:fillRect/>
              </a:stretch>
            </p:blipFill>
            <p:spPr>
              <a:xfrm>
                <a:off x="1092712" y="3285517"/>
                <a:ext cx="172080" cy="263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A5649E75-FBA1-4B7F-8357-445E6B45B5FE}"/>
                  </a:ext>
                </a:extLst>
              </p14:cNvPr>
              <p14:cNvContentPartPr/>
              <p14:nvPr/>
            </p14:nvContentPartPr>
            <p14:xfrm>
              <a:off x="3929152" y="5253997"/>
              <a:ext cx="43200" cy="904320"/>
            </p14:xfrm>
          </p:contentPart>
        </mc:Choice>
        <mc:Fallback xmlns="">
          <p:pic>
            <p:nvPicPr>
              <p:cNvPr id="21" name="Ink 20">
                <a:extLst>
                  <a:ext uri="{FF2B5EF4-FFF2-40B4-BE49-F238E27FC236}">
                    <a16:creationId xmlns:a16="http://schemas.microsoft.com/office/drawing/2014/main" id="{A5649E75-FBA1-4B7F-8357-445E6B45B5FE}"/>
                  </a:ext>
                </a:extLst>
              </p:cNvPr>
              <p:cNvPicPr/>
              <p:nvPr/>
            </p:nvPicPr>
            <p:blipFill>
              <a:blip r:embed="rId17"/>
              <a:stretch>
                <a:fillRect/>
              </a:stretch>
            </p:blipFill>
            <p:spPr>
              <a:xfrm>
                <a:off x="3893152" y="5181997"/>
                <a:ext cx="11484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4B25F52F-3486-4A82-A4E9-9969502C1CF2}"/>
                  </a:ext>
                </a:extLst>
              </p14:cNvPr>
              <p14:cNvContentPartPr/>
              <p14:nvPr/>
            </p14:nvContentPartPr>
            <p14:xfrm>
              <a:off x="3929152" y="4992277"/>
              <a:ext cx="360" cy="73440"/>
            </p14:xfrm>
          </p:contentPart>
        </mc:Choice>
        <mc:Fallback xmlns="">
          <p:pic>
            <p:nvPicPr>
              <p:cNvPr id="20" name="Ink 19">
                <a:extLst>
                  <a:ext uri="{FF2B5EF4-FFF2-40B4-BE49-F238E27FC236}">
                    <a16:creationId xmlns:a16="http://schemas.microsoft.com/office/drawing/2014/main" id="{4B25F52F-3486-4A82-A4E9-9969502C1CF2}"/>
                  </a:ext>
                </a:extLst>
              </p:cNvPr>
              <p:cNvPicPr/>
              <p:nvPr/>
            </p:nvPicPr>
            <p:blipFill>
              <a:blip r:embed="rId19"/>
              <a:stretch>
                <a:fillRect/>
              </a:stretch>
            </p:blipFill>
            <p:spPr>
              <a:xfrm>
                <a:off x="3893152" y="4920637"/>
                <a:ext cx="72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4A31AB80-3AEA-4F74-A59D-E768C1B03958}"/>
                  </a:ext>
                </a:extLst>
              </p14:cNvPr>
              <p14:cNvContentPartPr/>
              <p14:nvPr/>
            </p14:nvContentPartPr>
            <p14:xfrm>
              <a:off x="3900352" y="3157717"/>
              <a:ext cx="86040" cy="1589040"/>
            </p14:xfrm>
          </p:contentPart>
        </mc:Choice>
        <mc:Fallback xmlns="">
          <p:pic>
            <p:nvPicPr>
              <p:cNvPr id="19" name="Ink 18">
                <a:extLst>
                  <a:ext uri="{FF2B5EF4-FFF2-40B4-BE49-F238E27FC236}">
                    <a16:creationId xmlns:a16="http://schemas.microsoft.com/office/drawing/2014/main" id="{4A31AB80-3AEA-4F74-A59D-E768C1B03958}"/>
                  </a:ext>
                </a:extLst>
              </p:cNvPr>
              <p:cNvPicPr/>
              <p:nvPr/>
            </p:nvPicPr>
            <p:blipFill>
              <a:blip r:embed="rId21"/>
              <a:stretch>
                <a:fillRect/>
              </a:stretch>
            </p:blipFill>
            <p:spPr>
              <a:xfrm>
                <a:off x="3864352" y="3085717"/>
                <a:ext cx="157680" cy="1732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0EA984B5-A44D-4D35-BE3A-8BA3124531BD}"/>
                  </a:ext>
                </a:extLst>
              </p14:cNvPr>
              <p14:cNvContentPartPr/>
              <p14:nvPr/>
            </p14:nvContentPartPr>
            <p14:xfrm>
              <a:off x="6858112" y="4949077"/>
              <a:ext cx="57240" cy="537840"/>
            </p14:xfrm>
          </p:contentPart>
        </mc:Choice>
        <mc:Fallback xmlns="">
          <p:pic>
            <p:nvPicPr>
              <p:cNvPr id="18" name="Ink 17">
                <a:extLst>
                  <a:ext uri="{FF2B5EF4-FFF2-40B4-BE49-F238E27FC236}">
                    <a16:creationId xmlns:a16="http://schemas.microsoft.com/office/drawing/2014/main" id="{0EA984B5-A44D-4D35-BE3A-8BA3124531BD}"/>
                  </a:ext>
                </a:extLst>
              </p:cNvPr>
              <p:cNvPicPr/>
              <p:nvPr/>
            </p:nvPicPr>
            <p:blipFill>
              <a:blip r:embed="rId23"/>
              <a:stretch>
                <a:fillRect/>
              </a:stretch>
            </p:blipFill>
            <p:spPr>
              <a:xfrm>
                <a:off x="6822112" y="4877077"/>
                <a:ext cx="128880" cy="681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Ink 28">
                <a:extLst>
                  <a:ext uri="{FF2B5EF4-FFF2-40B4-BE49-F238E27FC236}">
                    <a16:creationId xmlns:a16="http://schemas.microsoft.com/office/drawing/2014/main" id="{0D21B1A9-411C-4AB3-BFD5-F8862309F9E9}"/>
                  </a:ext>
                </a:extLst>
              </p14:cNvPr>
              <p14:cNvContentPartPr/>
              <p14:nvPr/>
            </p14:nvContentPartPr>
            <p14:xfrm>
              <a:off x="6929392" y="3860797"/>
              <a:ext cx="86040" cy="784440"/>
            </p14:xfrm>
          </p:contentPart>
        </mc:Choice>
        <mc:Fallback xmlns="">
          <p:pic>
            <p:nvPicPr>
              <p:cNvPr id="29" name="Ink 28">
                <a:extLst>
                  <a:ext uri="{FF2B5EF4-FFF2-40B4-BE49-F238E27FC236}">
                    <a16:creationId xmlns:a16="http://schemas.microsoft.com/office/drawing/2014/main" id="{0D21B1A9-411C-4AB3-BFD5-F8862309F9E9}"/>
                  </a:ext>
                </a:extLst>
              </p:cNvPr>
              <p:cNvPicPr/>
              <p:nvPr/>
            </p:nvPicPr>
            <p:blipFill>
              <a:blip r:embed="rId25"/>
              <a:stretch>
                <a:fillRect/>
              </a:stretch>
            </p:blipFill>
            <p:spPr>
              <a:xfrm>
                <a:off x="6893392" y="3788797"/>
                <a:ext cx="157680" cy="928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46EE21F6-625F-4F37-815B-8896F9A79BB4}"/>
                  </a:ext>
                </a:extLst>
              </p14:cNvPr>
              <p14:cNvContentPartPr/>
              <p14:nvPr/>
            </p14:nvContentPartPr>
            <p14:xfrm>
              <a:off x="6900952" y="3014797"/>
              <a:ext cx="114480" cy="701280"/>
            </p14:xfrm>
          </p:contentPart>
        </mc:Choice>
        <mc:Fallback xmlns="">
          <p:pic>
            <p:nvPicPr>
              <p:cNvPr id="28" name="Ink 27">
                <a:extLst>
                  <a:ext uri="{FF2B5EF4-FFF2-40B4-BE49-F238E27FC236}">
                    <a16:creationId xmlns:a16="http://schemas.microsoft.com/office/drawing/2014/main" id="{46EE21F6-625F-4F37-815B-8896F9A79BB4}"/>
                  </a:ext>
                </a:extLst>
              </p:cNvPr>
              <p:cNvPicPr/>
              <p:nvPr/>
            </p:nvPicPr>
            <p:blipFill>
              <a:blip r:embed="rId27"/>
              <a:stretch>
                <a:fillRect/>
              </a:stretch>
            </p:blipFill>
            <p:spPr>
              <a:xfrm>
                <a:off x="6864952" y="2942797"/>
                <a:ext cx="186120" cy="844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 name="Ink 11">
                <a:extLst>
                  <a:ext uri="{FF2B5EF4-FFF2-40B4-BE49-F238E27FC236}">
                    <a16:creationId xmlns:a16="http://schemas.microsoft.com/office/drawing/2014/main" id="{4B2569B9-C7B9-4A08-B7F7-EE7F49B67818}"/>
                  </a:ext>
                </a:extLst>
              </p14:cNvPr>
              <p14:cNvContentPartPr/>
              <p14:nvPr/>
            </p14:nvContentPartPr>
            <p14:xfrm>
              <a:off x="2085952" y="3571717"/>
              <a:ext cx="360" cy="360"/>
            </p14:xfrm>
          </p:contentPart>
        </mc:Choice>
        <mc:Fallback xmlns="">
          <p:pic>
            <p:nvPicPr>
              <p:cNvPr id="12" name="Ink 11">
                <a:extLst>
                  <a:ext uri="{FF2B5EF4-FFF2-40B4-BE49-F238E27FC236}">
                    <a16:creationId xmlns:a16="http://schemas.microsoft.com/office/drawing/2014/main" id="{4B2569B9-C7B9-4A08-B7F7-EE7F49B67818}"/>
                  </a:ext>
                </a:extLst>
              </p:cNvPr>
              <p:cNvPicPr/>
              <p:nvPr/>
            </p:nvPicPr>
            <p:blipFill>
              <a:blip r:embed="rId29"/>
              <a:stretch>
                <a:fillRect/>
              </a:stretch>
            </p:blipFill>
            <p:spPr>
              <a:xfrm>
                <a:off x="2049952" y="3499717"/>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 name="Ink 12">
                <a:extLst>
                  <a:ext uri="{FF2B5EF4-FFF2-40B4-BE49-F238E27FC236}">
                    <a16:creationId xmlns:a16="http://schemas.microsoft.com/office/drawing/2014/main" id="{5A4DAFD4-CF4D-4B84-9B1E-BC0D86E7AEC6}"/>
                  </a:ext>
                </a:extLst>
              </p14:cNvPr>
              <p14:cNvContentPartPr/>
              <p14:nvPr/>
            </p14:nvContentPartPr>
            <p14:xfrm>
              <a:off x="1814512" y="2786197"/>
              <a:ext cx="360" cy="360"/>
            </p14:xfrm>
          </p:contentPart>
        </mc:Choice>
        <mc:Fallback xmlns="">
          <p:pic>
            <p:nvPicPr>
              <p:cNvPr id="13" name="Ink 12">
                <a:extLst>
                  <a:ext uri="{FF2B5EF4-FFF2-40B4-BE49-F238E27FC236}">
                    <a16:creationId xmlns:a16="http://schemas.microsoft.com/office/drawing/2014/main" id="{5A4DAFD4-CF4D-4B84-9B1E-BC0D86E7AEC6}"/>
                  </a:ext>
                </a:extLst>
              </p:cNvPr>
              <p:cNvPicPr/>
              <p:nvPr/>
            </p:nvPicPr>
            <p:blipFill>
              <a:blip r:embed="rId29"/>
              <a:stretch>
                <a:fillRect/>
              </a:stretch>
            </p:blipFill>
            <p:spPr>
              <a:xfrm>
                <a:off x="1778512" y="2714197"/>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Ink 13">
                <a:extLst>
                  <a:ext uri="{FF2B5EF4-FFF2-40B4-BE49-F238E27FC236}">
                    <a16:creationId xmlns:a16="http://schemas.microsoft.com/office/drawing/2014/main" id="{30F0207D-5B9F-4188-9922-8561A3293108}"/>
                  </a:ext>
                </a:extLst>
              </p14:cNvPr>
              <p14:cNvContentPartPr/>
              <p14:nvPr/>
            </p14:nvContentPartPr>
            <p14:xfrm>
              <a:off x="885120" y="3904383"/>
              <a:ext cx="3164760" cy="784080"/>
            </p14:xfrm>
          </p:contentPart>
        </mc:Choice>
        <mc:Fallback xmlns="">
          <p:pic>
            <p:nvPicPr>
              <p:cNvPr id="14" name="Ink 13">
                <a:extLst>
                  <a:ext uri="{FF2B5EF4-FFF2-40B4-BE49-F238E27FC236}">
                    <a16:creationId xmlns:a16="http://schemas.microsoft.com/office/drawing/2014/main" id="{30F0207D-5B9F-4188-9922-8561A3293108}"/>
                  </a:ext>
                </a:extLst>
              </p:cNvPr>
              <p:cNvPicPr/>
              <p:nvPr/>
            </p:nvPicPr>
            <p:blipFill>
              <a:blip r:embed="rId32"/>
              <a:stretch>
                <a:fillRect/>
              </a:stretch>
            </p:blipFill>
            <p:spPr>
              <a:xfrm>
                <a:off x="849120" y="3832383"/>
                <a:ext cx="3236400" cy="927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95975EB4-A61C-4E9A-814B-6B6E4F72D1FB}"/>
                  </a:ext>
                </a:extLst>
              </p14:cNvPr>
              <p14:cNvContentPartPr/>
              <p14:nvPr/>
            </p14:nvContentPartPr>
            <p14:xfrm>
              <a:off x="6328320" y="3831663"/>
              <a:ext cx="566280" cy="348840"/>
            </p14:xfrm>
          </p:contentPart>
        </mc:Choice>
        <mc:Fallback xmlns="">
          <p:pic>
            <p:nvPicPr>
              <p:cNvPr id="27" name="Ink 26">
                <a:extLst>
                  <a:ext uri="{FF2B5EF4-FFF2-40B4-BE49-F238E27FC236}">
                    <a16:creationId xmlns:a16="http://schemas.microsoft.com/office/drawing/2014/main" id="{95975EB4-A61C-4E9A-814B-6B6E4F72D1FB}"/>
                  </a:ext>
                </a:extLst>
              </p:cNvPr>
              <p:cNvPicPr/>
              <p:nvPr/>
            </p:nvPicPr>
            <p:blipFill>
              <a:blip r:embed="rId34"/>
              <a:stretch>
                <a:fillRect/>
              </a:stretch>
            </p:blipFill>
            <p:spPr>
              <a:xfrm>
                <a:off x="6292320" y="3759663"/>
                <a:ext cx="63792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3F1E5E0E-75A5-490E-AAE3-E27546A8C594}"/>
                  </a:ext>
                </a:extLst>
              </p14:cNvPr>
              <p14:cNvContentPartPr/>
              <p14:nvPr/>
            </p14:nvContentPartPr>
            <p14:xfrm>
              <a:off x="6676440" y="3976743"/>
              <a:ext cx="2061360" cy="828000"/>
            </p14:xfrm>
          </p:contentPart>
        </mc:Choice>
        <mc:Fallback xmlns="">
          <p:pic>
            <p:nvPicPr>
              <p:cNvPr id="26" name="Ink 25">
                <a:extLst>
                  <a:ext uri="{FF2B5EF4-FFF2-40B4-BE49-F238E27FC236}">
                    <a16:creationId xmlns:a16="http://schemas.microsoft.com/office/drawing/2014/main" id="{3F1E5E0E-75A5-490E-AAE3-E27546A8C594}"/>
                  </a:ext>
                </a:extLst>
              </p:cNvPr>
              <p:cNvPicPr/>
              <p:nvPr/>
            </p:nvPicPr>
            <p:blipFill>
              <a:blip r:embed="rId36"/>
              <a:stretch>
                <a:fillRect/>
              </a:stretch>
            </p:blipFill>
            <p:spPr>
              <a:xfrm>
                <a:off x="6640440" y="3904743"/>
                <a:ext cx="2133000" cy="971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Ink 15">
                <a:extLst>
                  <a:ext uri="{FF2B5EF4-FFF2-40B4-BE49-F238E27FC236}">
                    <a16:creationId xmlns:a16="http://schemas.microsoft.com/office/drawing/2014/main" id="{F34CA944-18F2-41F6-A3AB-810C6661FDE7}"/>
                  </a:ext>
                </a:extLst>
              </p14:cNvPr>
              <p14:cNvContentPartPr/>
              <p14:nvPr/>
            </p14:nvContentPartPr>
            <p14:xfrm>
              <a:off x="6473400" y="4615383"/>
              <a:ext cx="319680" cy="203760"/>
            </p14:xfrm>
          </p:contentPart>
        </mc:Choice>
        <mc:Fallback xmlns="">
          <p:pic>
            <p:nvPicPr>
              <p:cNvPr id="16" name="Ink 15">
                <a:extLst>
                  <a:ext uri="{FF2B5EF4-FFF2-40B4-BE49-F238E27FC236}">
                    <a16:creationId xmlns:a16="http://schemas.microsoft.com/office/drawing/2014/main" id="{F34CA944-18F2-41F6-A3AB-810C6661FDE7}"/>
                  </a:ext>
                </a:extLst>
              </p:cNvPr>
              <p:cNvPicPr/>
              <p:nvPr/>
            </p:nvPicPr>
            <p:blipFill>
              <a:blip r:embed="rId38"/>
              <a:stretch>
                <a:fillRect/>
              </a:stretch>
            </p:blipFill>
            <p:spPr>
              <a:xfrm>
                <a:off x="6437400" y="4543383"/>
                <a:ext cx="39132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F1436786-2CA6-402F-A9F2-15E145803DDA}"/>
                  </a:ext>
                </a:extLst>
              </p14:cNvPr>
              <p14:cNvContentPartPr/>
              <p14:nvPr/>
            </p14:nvContentPartPr>
            <p14:xfrm>
              <a:off x="3933240" y="4731663"/>
              <a:ext cx="40320" cy="508320"/>
            </p14:xfrm>
          </p:contentPart>
        </mc:Choice>
        <mc:Fallback xmlns="">
          <p:pic>
            <p:nvPicPr>
              <p:cNvPr id="32" name="Ink 31">
                <a:extLst>
                  <a:ext uri="{FF2B5EF4-FFF2-40B4-BE49-F238E27FC236}">
                    <a16:creationId xmlns:a16="http://schemas.microsoft.com/office/drawing/2014/main" id="{F1436786-2CA6-402F-A9F2-15E145803DDA}"/>
                  </a:ext>
                </a:extLst>
              </p:cNvPr>
              <p:cNvPicPr/>
              <p:nvPr/>
            </p:nvPicPr>
            <p:blipFill>
              <a:blip r:embed="rId40"/>
              <a:stretch>
                <a:fillRect/>
              </a:stretch>
            </p:blipFill>
            <p:spPr>
              <a:xfrm>
                <a:off x="3897240" y="4659663"/>
                <a:ext cx="111960" cy="651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Ink 32">
                <a:extLst>
                  <a:ext uri="{FF2B5EF4-FFF2-40B4-BE49-F238E27FC236}">
                    <a16:creationId xmlns:a16="http://schemas.microsoft.com/office/drawing/2014/main" id="{14BEF885-3345-4ACF-A3B6-C47001C5D7D9}"/>
                  </a:ext>
                </a:extLst>
              </p14:cNvPr>
              <p14:cNvContentPartPr/>
              <p14:nvPr/>
            </p14:nvContentPartPr>
            <p14:xfrm>
              <a:off x="6923400" y="4688103"/>
              <a:ext cx="360" cy="276120"/>
            </p14:xfrm>
          </p:contentPart>
        </mc:Choice>
        <mc:Fallback xmlns="">
          <p:pic>
            <p:nvPicPr>
              <p:cNvPr id="33" name="Ink 32">
                <a:extLst>
                  <a:ext uri="{FF2B5EF4-FFF2-40B4-BE49-F238E27FC236}">
                    <a16:creationId xmlns:a16="http://schemas.microsoft.com/office/drawing/2014/main" id="{14BEF885-3345-4ACF-A3B6-C47001C5D7D9}"/>
                  </a:ext>
                </a:extLst>
              </p:cNvPr>
              <p:cNvPicPr/>
              <p:nvPr/>
            </p:nvPicPr>
            <p:blipFill>
              <a:blip r:embed="rId42"/>
              <a:stretch>
                <a:fillRect/>
              </a:stretch>
            </p:blipFill>
            <p:spPr>
              <a:xfrm>
                <a:off x="6887400" y="4616103"/>
                <a:ext cx="7200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Ink 33">
                <a:extLst>
                  <a:ext uri="{FF2B5EF4-FFF2-40B4-BE49-F238E27FC236}">
                    <a16:creationId xmlns:a16="http://schemas.microsoft.com/office/drawing/2014/main" id="{A6ED42C8-3634-4FC0-ADA2-49728207D571}"/>
                  </a:ext>
                </a:extLst>
              </p14:cNvPr>
              <p14:cNvContentPartPr/>
              <p14:nvPr/>
            </p14:nvContentPartPr>
            <p14:xfrm>
              <a:off x="-1393320" y="3077103"/>
              <a:ext cx="12960" cy="360"/>
            </p14:xfrm>
          </p:contentPart>
        </mc:Choice>
        <mc:Fallback xmlns="">
          <p:pic>
            <p:nvPicPr>
              <p:cNvPr id="34" name="Ink 33">
                <a:extLst>
                  <a:ext uri="{FF2B5EF4-FFF2-40B4-BE49-F238E27FC236}">
                    <a16:creationId xmlns:a16="http://schemas.microsoft.com/office/drawing/2014/main" id="{A6ED42C8-3634-4FC0-ADA2-49728207D571}"/>
                  </a:ext>
                </a:extLst>
              </p:cNvPr>
              <p:cNvPicPr/>
              <p:nvPr/>
            </p:nvPicPr>
            <p:blipFill>
              <a:blip r:embed="rId44"/>
              <a:stretch>
                <a:fillRect/>
              </a:stretch>
            </p:blipFill>
            <p:spPr>
              <a:xfrm>
                <a:off x="-1429320" y="3005103"/>
                <a:ext cx="84600" cy="144000"/>
              </a:xfrm>
              <a:prstGeom prst="rect">
                <a:avLst/>
              </a:prstGeom>
            </p:spPr>
          </p:pic>
        </mc:Fallback>
      </mc:AlternateContent>
    </p:spTree>
    <p:extLst>
      <p:ext uri="{BB962C8B-B14F-4D97-AF65-F5344CB8AC3E}">
        <p14:creationId xmlns:p14="http://schemas.microsoft.com/office/powerpoint/2010/main" val="370808153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69E6-08B0-427E-9140-119F67D59E8C}"/>
              </a:ext>
            </a:extLst>
          </p:cNvPr>
          <p:cNvSpPr>
            <a:spLocks noGrp="1"/>
          </p:cNvSpPr>
          <p:nvPr>
            <p:ph type="ctrTitle"/>
          </p:nvPr>
        </p:nvSpPr>
        <p:spPr/>
        <p:txBody>
          <a:bodyPr/>
          <a:lstStyle/>
          <a:p>
            <a:r>
              <a:rPr lang="en-US" dirty="0"/>
              <a:t>Raft fishing in Alaska</a:t>
            </a:r>
          </a:p>
        </p:txBody>
      </p:sp>
      <p:sp>
        <p:nvSpPr>
          <p:cNvPr id="3" name="Subtitle 2">
            <a:extLst>
              <a:ext uri="{FF2B5EF4-FFF2-40B4-BE49-F238E27FC236}">
                <a16:creationId xmlns:a16="http://schemas.microsoft.com/office/drawing/2014/main" id="{58098F80-41CA-4C64-933C-DFBC43BFDAA3}"/>
              </a:ext>
            </a:extLst>
          </p:cNvPr>
          <p:cNvSpPr>
            <a:spLocks noGrp="1"/>
          </p:cNvSpPr>
          <p:nvPr>
            <p:ph type="subTitle" idx="1"/>
          </p:nvPr>
        </p:nvSpPr>
        <p:spPr>
          <a:xfrm>
            <a:off x="1371600" y="1752600"/>
            <a:ext cx="6400800" cy="4191000"/>
          </a:xfrm>
        </p:spPr>
        <p:txBody>
          <a:bodyPr>
            <a:normAutofit fontScale="92500" lnSpcReduction="20000"/>
          </a:bodyPr>
          <a:lstStyle/>
          <a:p>
            <a:r>
              <a:rPr lang="en-US" sz="2800" dirty="0"/>
              <a:t>We were floating a river in wild western Alaska and the river split into three branches. </a:t>
            </a:r>
          </a:p>
          <a:p>
            <a:r>
              <a:rPr lang="en-US" sz="2800" dirty="0"/>
              <a:t> </a:t>
            </a:r>
          </a:p>
          <a:p>
            <a:r>
              <a:rPr lang="en-US" sz="2800" dirty="0"/>
              <a:t>We chose the largest branch, but the water flowed through trees, that did not let the rafts go between. </a:t>
            </a:r>
          </a:p>
          <a:p>
            <a:endParaRPr lang="en-US" sz="2800" dirty="0"/>
          </a:p>
          <a:p>
            <a:r>
              <a:rPr lang="en-US" sz="2800" dirty="0"/>
              <a:t>12 people and several rafts were worried that we would having to portage, but the branches came back together. </a:t>
            </a:r>
          </a:p>
          <a:p>
            <a:endParaRPr lang="en-US" sz="2800" dirty="0"/>
          </a:p>
          <a:p>
            <a:r>
              <a:rPr lang="en-US" sz="2800" dirty="0"/>
              <a:t>This is a real  life example of parallel currents through several branches</a:t>
            </a:r>
          </a:p>
          <a:p>
            <a:endParaRPr lang="en-US" sz="2800" dirty="0"/>
          </a:p>
        </p:txBody>
      </p:sp>
      <p:sp>
        <p:nvSpPr>
          <p:cNvPr id="4" name="Slide Number Placeholder 3">
            <a:extLst>
              <a:ext uri="{FF2B5EF4-FFF2-40B4-BE49-F238E27FC236}">
                <a16:creationId xmlns:a16="http://schemas.microsoft.com/office/drawing/2014/main" id="{F00B0D69-AFB8-4E03-A657-1E3FEDECE875}"/>
              </a:ext>
            </a:extLst>
          </p:cNvPr>
          <p:cNvSpPr>
            <a:spLocks noGrp="1"/>
          </p:cNvSpPr>
          <p:nvPr>
            <p:ph type="sldNum" sz="quarter" idx="12"/>
          </p:nvPr>
        </p:nvSpPr>
        <p:spPr/>
        <p:txBody>
          <a:bodyPr/>
          <a:lstStyle/>
          <a:p>
            <a:fld id="{5A2483EB-AB9C-40AC-9AA1-C2AD9590A9DB}" type="slidenum">
              <a:rPr lang="en-US" smtClean="0"/>
              <a:t>165</a:t>
            </a:fld>
            <a:endParaRPr lang="en-US"/>
          </a:p>
        </p:txBody>
      </p:sp>
      <p:sp>
        <p:nvSpPr>
          <p:cNvPr id="5" name="Footer Placeholder 4">
            <a:extLst>
              <a:ext uri="{FF2B5EF4-FFF2-40B4-BE49-F238E27FC236}">
                <a16:creationId xmlns:a16="http://schemas.microsoft.com/office/drawing/2014/main" id="{B49A7C31-F7E0-402F-8BA8-8FCD4107F5EB}"/>
              </a:ext>
            </a:extLst>
          </p:cNvPr>
          <p:cNvSpPr>
            <a:spLocks noGrp="1"/>
          </p:cNvSpPr>
          <p:nvPr>
            <p:ph type="ftr" sz="quarter" idx="13"/>
          </p:nvPr>
        </p:nvSpPr>
        <p:spPr/>
        <p:txBody>
          <a:bodyPr/>
          <a:lstStyle/>
          <a:p>
            <a:r>
              <a:rPr lang="en-US"/>
              <a:t>T5 - Electrical Principles 2022</a:t>
            </a:r>
            <a:endParaRPr lang="en-US" dirty="0"/>
          </a:p>
        </p:txBody>
      </p:sp>
    </p:spTree>
    <p:extLst>
      <p:ext uri="{BB962C8B-B14F-4D97-AF65-F5344CB8AC3E}">
        <p14:creationId xmlns:p14="http://schemas.microsoft.com/office/powerpoint/2010/main" val="148897824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9289-DD5F-4B04-A0B2-F7C5676C521C}"/>
              </a:ext>
            </a:extLst>
          </p:cNvPr>
          <p:cNvSpPr>
            <a:spLocks noGrp="1"/>
          </p:cNvSpPr>
          <p:nvPr>
            <p:ph type="ctrTitle"/>
          </p:nvPr>
        </p:nvSpPr>
        <p:spPr>
          <a:xfrm>
            <a:off x="609600" y="206375"/>
            <a:ext cx="7772400" cy="1470025"/>
          </a:xfrm>
        </p:spPr>
        <p:txBody>
          <a:bodyPr/>
          <a:lstStyle/>
          <a:p>
            <a:r>
              <a:rPr lang="en-US" dirty="0"/>
              <a:t>Three branches  -   Volume Divides</a:t>
            </a:r>
            <a:br>
              <a:rPr lang="en-US" dirty="0"/>
            </a:br>
            <a:r>
              <a:rPr lang="en-US" dirty="0"/>
              <a:t>Speed same</a:t>
            </a:r>
          </a:p>
        </p:txBody>
      </p:sp>
      <p:sp>
        <p:nvSpPr>
          <p:cNvPr id="3" name="Subtitle 2">
            <a:extLst>
              <a:ext uri="{FF2B5EF4-FFF2-40B4-BE49-F238E27FC236}">
                <a16:creationId xmlns:a16="http://schemas.microsoft.com/office/drawing/2014/main" id="{DCE2E84F-5DFC-4F63-AF83-4F33CCC36EAF}"/>
              </a:ext>
            </a:extLst>
          </p:cNvPr>
          <p:cNvSpPr>
            <a:spLocks noGrp="1"/>
          </p:cNvSpPr>
          <p:nvPr>
            <p:ph type="subTitle" idx="1"/>
          </p:nvPr>
        </p:nvSpPr>
        <p:spPr>
          <a:xfrm>
            <a:off x="990600" y="2286000"/>
            <a:ext cx="6400800" cy="4298950"/>
          </a:xfrm>
        </p:spPr>
        <p:txBody>
          <a:bodyPr>
            <a:normAutofit lnSpcReduction="10000"/>
          </a:bodyPr>
          <a:lstStyle/>
          <a:p>
            <a:pPr lvl="4"/>
            <a:r>
              <a:rPr lang="en-US" b="1" dirty="0">
                <a:solidFill>
                  <a:srgbClr val="FF0000"/>
                </a:solidFill>
              </a:rPr>
              <a:t>2,000 cubic feet at </a:t>
            </a:r>
          </a:p>
          <a:p>
            <a:pPr lvl="4"/>
            <a:r>
              <a:rPr lang="en-US" b="1" dirty="0">
                <a:solidFill>
                  <a:srgbClr val="FF0000"/>
                </a:solidFill>
              </a:rPr>
              <a:t>5 feet per second</a:t>
            </a:r>
          </a:p>
          <a:p>
            <a:pPr lvl="4"/>
            <a:endParaRPr lang="en-US" b="1" dirty="0">
              <a:solidFill>
                <a:srgbClr val="FF0000"/>
              </a:solidFill>
            </a:endParaRPr>
          </a:p>
          <a:p>
            <a:pPr lvl="4"/>
            <a:endParaRPr lang="en-US" b="1" dirty="0">
              <a:solidFill>
                <a:srgbClr val="FF0000"/>
              </a:solidFill>
            </a:endParaRPr>
          </a:p>
          <a:p>
            <a:pPr lvl="4"/>
            <a:r>
              <a:rPr lang="en-US" b="1" dirty="0">
                <a:solidFill>
                  <a:srgbClr val="FF0000"/>
                </a:solidFill>
              </a:rPr>
              <a:t>1,000 cubic feet</a:t>
            </a:r>
          </a:p>
          <a:p>
            <a:pPr lvl="4"/>
            <a:r>
              <a:rPr lang="en-US" b="1" dirty="0">
                <a:solidFill>
                  <a:srgbClr val="FF0000"/>
                </a:solidFill>
              </a:rPr>
              <a:t>5 feet per second</a:t>
            </a:r>
          </a:p>
          <a:p>
            <a:pPr lvl="4"/>
            <a:endParaRPr lang="en-US" b="1" dirty="0">
              <a:solidFill>
                <a:srgbClr val="FF0000"/>
              </a:solidFill>
            </a:endParaRPr>
          </a:p>
          <a:p>
            <a:pPr lvl="4"/>
            <a:endParaRPr lang="en-US" b="1" dirty="0">
              <a:solidFill>
                <a:srgbClr val="FF0000"/>
              </a:solidFill>
            </a:endParaRPr>
          </a:p>
          <a:p>
            <a:pPr lvl="4"/>
            <a:r>
              <a:rPr lang="en-US" b="1" dirty="0">
                <a:solidFill>
                  <a:srgbClr val="FF0000"/>
                </a:solidFill>
              </a:rPr>
              <a:t>3,000 cubic feet</a:t>
            </a:r>
          </a:p>
          <a:p>
            <a:pPr lvl="4"/>
            <a:r>
              <a:rPr lang="en-US" b="1" dirty="0">
                <a:solidFill>
                  <a:srgbClr val="FF0000"/>
                </a:solidFill>
              </a:rPr>
              <a:t>5 feet per second</a:t>
            </a:r>
          </a:p>
        </p:txBody>
      </p:sp>
      <p:sp>
        <p:nvSpPr>
          <p:cNvPr id="4" name="Slide Number Placeholder 3">
            <a:extLst>
              <a:ext uri="{FF2B5EF4-FFF2-40B4-BE49-F238E27FC236}">
                <a16:creationId xmlns:a16="http://schemas.microsoft.com/office/drawing/2014/main" id="{2140DB46-CA57-4E99-812E-D78119507B1B}"/>
              </a:ext>
            </a:extLst>
          </p:cNvPr>
          <p:cNvSpPr>
            <a:spLocks noGrp="1"/>
          </p:cNvSpPr>
          <p:nvPr>
            <p:ph type="sldNum" sz="quarter" idx="12"/>
          </p:nvPr>
        </p:nvSpPr>
        <p:spPr/>
        <p:txBody>
          <a:bodyPr/>
          <a:lstStyle/>
          <a:p>
            <a:fld id="{5A2483EB-AB9C-40AC-9AA1-C2AD9590A9DB}" type="slidenum">
              <a:rPr lang="en-US" smtClean="0"/>
              <a:t>166</a:t>
            </a:fld>
            <a:endParaRPr lang="en-US"/>
          </a:p>
        </p:txBody>
      </p:sp>
      <p:sp>
        <p:nvSpPr>
          <p:cNvPr id="5" name="Footer Placeholder 4">
            <a:extLst>
              <a:ext uri="{FF2B5EF4-FFF2-40B4-BE49-F238E27FC236}">
                <a16:creationId xmlns:a16="http://schemas.microsoft.com/office/drawing/2014/main" id="{92F83321-576B-4D1F-80A7-46E7380B31F7}"/>
              </a:ext>
            </a:extLst>
          </p:cNvPr>
          <p:cNvSpPr>
            <a:spLocks noGrp="1"/>
          </p:cNvSpPr>
          <p:nvPr>
            <p:ph type="ftr" sz="quarter" idx="13"/>
          </p:nvPr>
        </p:nvSpPr>
        <p:spPr/>
        <p:txBody>
          <a:bodyPr/>
          <a:lstStyle/>
          <a:p>
            <a:r>
              <a:rPr lang="en-US"/>
              <a:t>T5 - Electrical Principles 2022</a:t>
            </a:r>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BEE5B09-D199-456D-8517-71B32891E72E}"/>
                  </a:ext>
                </a:extLst>
              </p14:cNvPr>
              <p14:cNvContentPartPr/>
              <p14:nvPr/>
            </p14:nvContentPartPr>
            <p14:xfrm>
              <a:off x="205312" y="167197"/>
              <a:ext cx="360" cy="360"/>
            </p14:xfrm>
          </p:contentPart>
        </mc:Choice>
        <mc:Fallback xmlns="">
          <p:pic>
            <p:nvPicPr>
              <p:cNvPr id="6" name="Ink 5">
                <a:extLst>
                  <a:ext uri="{FF2B5EF4-FFF2-40B4-BE49-F238E27FC236}">
                    <a16:creationId xmlns:a16="http://schemas.microsoft.com/office/drawing/2014/main" id="{CBEE5B09-D199-456D-8517-71B32891E72E}"/>
                  </a:ext>
                </a:extLst>
              </p:cNvPr>
              <p:cNvPicPr/>
              <p:nvPr/>
            </p:nvPicPr>
            <p:blipFill>
              <a:blip r:embed="rId4"/>
              <a:stretch>
                <a:fillRect/>
              </a:stretch>
            </p:blipFill>
            <p:spPr>
              <a:xfrm>
                <a:off x="196312" y="15819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CA459F52-1A9B-451B-B9E8-731EF4988BCF}"/>
                  </a:ext>
                </a:extLst>
              </p14:cNvPr>
              <p14:cNvContentPartPr/>
              <p14:nvPr/>
            </p14:nvContentPartPr>
            <p14:xfrm>
              <a:off x="848632" y="4242397"/>
              <a:ext cx="7974000" cy="1299240"/>
            </p14:xfrm>
          </p:contentPart>
        </mc:Choice>
        <mc:Fallback xmlns="">
          <p:pic>
            <p:nvPicPr>
              <p:cNvPr id="10" name="Ink 9">
                <a:extLst>
                  <a:ext uri="{FF2B5EF4-FFF2-40B4-BE49-F238E27FC236}">
                    <a16:creationId xmlns:a16="http://schemas.microsoft.com/office/drawing/2014/main" id="{CA459F52-1A9B-451B-B9E8-731EF4988BCF}"/>
                  </a:ext>
                </a:extLst>
              </p:cNvPr>
              <p:cNvPicPr/>
              <p:nvPr/>
            </p:nvPicPr>
            <p:blipFill>
              <a:blip r:embed="rId6"/>
              <a:stretch>
                <a:fillRect/>
              </a:stretch>
            </p:blipFill>
            <p:spPr>
              <a:xfrm>
                <a:off x="812632" y="4170397"/>
                <a:ext cx="8045640" cy="144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B0439EDD-85EF-477E-A7E4-1B6BF20E3EB7}"/>
                  </a:ext>
                </a:extLst>
              </p14:cNvPr>
              <p14:cNvContentPartPr/>
              <p14:nvPr/>
            </p14:nvContentPartPr>
            <p14:xfrm>
              <a:off x="1020352" y="4143397"/>
              <a:ext cx="7540200" cy="434520"/>
            </p14:xfrm>
          </p:contentPart>
        </mc:Choice>
        <mc:Fallback xmlns="">
          <p:pic>
            <p:nvPicPr>
              <p:cNvPr id="11" name="Ink 10">
                <a:extLst>
                  <a:ext uri="{FF2B5EF4-FFF2-40B4-BE49-F238E27FC236}">
                    <a16:creationId xmlns:a16="http://schemas.microsoft.com/office/drawing/2014/main" id="{B0439EDD-85EF-477E-A7E4-1B6BF20E3EB7}"/>
                  </a:ext>
                </a:extLst>
              </p:cNvPr>
              <p:cNvPicPr/>
              <p:nvPr/>
            </p:nvPicPr>
            <p:blipFill>
              <a:blip r:embed="rId8"/>
              <a:stretch>
                <a:fillRect/>
              </a:stretch>
            </p:blipFill>
            <p:spPr>
              <a:xfrm>
                <a:off x="984352" y="4071397"/>
                <a:ext cx="761184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8FE355F8-B58F-499A-819A-871F99A6F9F5}"/>
                  </a:ext>
                </a:extLst>
              </p14:cNvPr>
              <p14:cNvContentPartPr/>
              <p14:nvPr/>
            </p14:nvContentPartPr>
            <p14:xfrm>
              <a:off x="1044112" y="3030997"/>
              <a:ext cx="7854840" cy="1764000"/>
            </p14:xfrm>
          </p:contentPart>
        </mc:Choice>
        <mc:Fallback xmlns="">
          <p:pic>
            <p:nvPicPr>
              <p:cNvPr id="12" name="Ink 11">
                <a:extLst>
                  <a:ext uri="{FF2B5EF4-FFF2-40B4-BE49-F238E27FC236}">
                    <a16:creationId xmlns:a16="http://schemas.microsoft.com/office/drawing/2014/main" id="{8FE355F8-B58F-499A-819A-871F99A6F9F5}"/>
                  </a:ext>
                </a:extLst>
              </p:cNvPr>
              <p:cNvPicPr/>
              <p:nvPr/>
            </p:nvPicPr>
            <p:blipFill>
              <a:blip r:embed="rId10"/>
              <a:stretch>
                <a:fillRect/>
              </a:stretch>
            </p:blipFill>
            <p:spPr>
              <a:xfrm>
                <a:off x="1008112" y="2958997"/>
                <a:ext cx="7926480" cy="1907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A6D6B454-D6AD-45CC-ACA4-338ED3250224}"/>
                  </a:ext>
                </a:extLst>
              </p14:cNvPr>
              <p14:cNvContentPartPr/>
              <p14:nvPr/>
            </p14:nvContentPartPr>
            <p14:xfrm>
              <a:off x="856320" y="3902943"/>
              <a:ext cx="2206440" cy="482400"/>
            </p14:xfrm>
          </p:contentPart>
        </mc:Choice>
        <mc:Fallback xmlns="">
          <p:pic>
            <p:nvPicPr>
              <p:cNvPr id="7" name="Ink 6">
                <a:extLst>
                  <a:ext uri="{FF2B5EF4-FFF2-40B4-BE49-F238E27FC236}">
                    <a16:creationId xmlns:a16="http://schemas.microsoft.com/office/drawing/2014/main" id="{A6D6B454-D6AD-45CC-ACA4-338ED3250224}"/>
                  </a:ext>
                </a:extLst>
              </p:cNvPr>
              <p:cNvPicPr/>
              <p:nvPr/>
            </p:nvPicPr>
            <p:blipFill>
              <a:blip r:embed="rId12"/>
              <a:stretch>
                <a:fillRect/>
              </a:stretch>
            </p:blipFill>
            <p:spPr>
              <a:xfrm>
                <a:off x="820320" y="3830943"/>
                <a:ext cx="227808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7AE95C19-A02F-4F71-9FE0-220FC1BF8FA2}"/>
                  </a:ext>
                </a:extLst>
              </p14:cNvPr>
              <p14:cNvContentPartPr/>
              <p14:nvPr/>
            </p14:nvContentPartPr>
            <p14:xfrm>
              <a:off x="8345760" y="4397583"/>
              <a:ext cx="609840" cy="497160"/>
            </p14:xfrm>
          </p:contentPart>
        </mc:Choice>
        <mc:Fallback xmlns="">
          <p:pic>
            <p:nvPicPr>
              <p:cNvPr id="8" name="Ink 7">
                <a:extLst>
                  <a:ext uri="{FF2B5EF4-FFF2-40B4-BE49-F238E27FC236}">
                    <a16:creationId xmlns:a16="http://schemas.microsoft.com/office/drawing/2014/main" id="{7AE95C19-A02F-4F71-9FE0-220FC1BF8FA2}"/>
                  </a:ext>
                </a:extLst>
              </p:cNvPr>
              <p:cNvPicPr/>
              <p:nvPr/>
            </p:nvPicPr>
            <p:blipFill>
              <a:blip r:embed="rId14"/>
              <a:stretch>
                <a:fillRect/>
              </a:stretch>
            </p:blipFill>
            <p:spPr>
              <a:xfrm>
                <a:off x="8309760" y="4325583"/>
                <a:ext cx="68148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C7C779D7-5E2A-4DF6-98B7-68620242898E}"/>
                  </a:ext>
                </a:extLst>
              </p14:cNvPr>
              <p14:cNvContentPartPr/>
              <p14:nvPr/>
            </p14:nvContentPartPr>
            <p14:xfrm>
              <a:off x="2148000" y="3859743"/>
              <a:ext cx="2337120" cy="1573920"/>
            </p14:xfrm>
          </p:contentPart>
        </mc:Choice>
        <mc:Fallback xmlns="">
          <p:pic>
            <p:nvPicPr>
              <p:cNvPr id="13" name="Ink 12">
                <a:extLst>
                  <a:ext uri="{FF2B5EF4-FFF2-40B4-BE49-F238E27FC236}">
                    <a16:creationId xmlns:a16="http://schemas.microsoft.com/office/drawing/2014/main" id="{C7C779D7-5E2A-4DF6-98B7-68620242898E}"/>
                  </a:ext>
                </a:extLst>
              </p:cNvPr>
              <p:cNvPicPr/>
              <p:nvPr/>
            </p:nvPicPr>
            <p:blipFill>
              <a:blip r:embed="rId16"/>
              <a:stretch>
                <a:fillRect/>
              </a:stretch>
            </p:blipFill>
            <p:spPr>
              <a:xfrm>
                <a:off x="2112000" y="3787743"/>
                <a:ext cx="2408760" cy="1717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6204CF27-3903-4C3B-AC19-620321E49753}"/>
                  </a:ext>
                </a:extLst>
              </p14:cNvPr>
              <p14:cNvContentPartPr/>
              <p14:nvPr/>
            </p14:nvContentPartPr>
            <p14:xfrm>
              <a:off x="4601040" y="5297583"/>
              <a:ext cx="360" cy="360"/>
            </p14:xfrm>
          </p:contentPart>
        </mc:Choice>
        <mc:Fallback xmlns="">
          <p:pic>
            <p:nvPicPr>
              <p:cNvPr id="14" name="Ink 13">
                <a:extLst>
                  <a:ext uri="{FF2B5EF4-FFF2-40B4-BE49-F238E27FC236}">
                    <a16:creationId xmlns:a16="http://schemas.microsoft.com/office/drawing/2014/main" id="{6204CF27-3903-4C3B-AC19-620321E49753}"/>
                  </a:ext>
                </a:extLst>
              </p:cNvPr>
              <p:cNvPicPr/>
              <p:nvPr/>
            </p:nvPicPr>
            <p:blipFill>
              <a:blip r:embed="rId18"/>
              <a:stretch>
                <a:fillRect/>
              </a:stretch>
            </p:blipFill>
            <p:spPr>
              <a:xfrm>
                <a:off x="4565040" y="522558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DCC7EFCC-B321-4267-98FE-37D48ABEE7CA}"/>
                  </a:ext>
                </a:extLst>
              </p14:cNvPr>
              <p14:cNvContentPartPr/>
              <p14:nvPr/>
            </p14:nvContentPartPr>
            <p14:xfrm>
              <a:off x="4804080" y="5080143"/>
              <a:ext cx="360" cy="360"/>
            </p14:xfrm>
          </p:contentPart>
        </mc:Choice>
        <mc:Fallback xmlns="">
          <p:pic>
            <p:nvPicPr>
              <p:cNvPr id="15" name="Ink 14">
                <a:extLst>
                  <a:ext uri="{FF2B5EF4-FFF2-40B4-BE49-F238E27FC236}">
                    <a16:creationId xmlns:a16="http://schemas.microsoft.com/office/drawing/2014/main" id="{DCC7EFCC-B321-4267-98FE-37D48ABEE7CA}"/>
                  </a:ext>
                </a:extLst>
              </p:cNvPr>
              <p:cNvPicPr/>
              <p:nvPr/>
            </p:nvPicPr>
            <p:blipFill>
              <a:blip r:embed="rId18"/>
              <a:stretch>
                <a:fillRect/>
              </a:stretch>
            </p:blipFill>
            <p:spPr>
              <a:xfrm>
                <a:off x="4768080" y="500814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C9843CE3-89F9-4DC0-8709-CDA2CBF0ED39}"/>
                  </a:ext>
                </a:extLst>
              </p14:cNvPr>
              <p14:cNvContentPartPr/>
              <p14:nvPr/>
            </p14:nvContentPartPr>
            <p14:xfrm>
              <a:off x="4993080" y="4847943"/>
              <a:ext cx="14760" cy="29160"/>
            </p14:xfrm>
          </p:contentPart>
        </mc:Choice>
        <mc:Fallback xmlns="">
          <p:pic>
            <p:nvPicPr>
              <p:cNvPr id="16" name="Ink 15">
                <a:extLst>
                  <a:ext uri="{FF2B5EF4-FFF2-40B4-BE49-F238E27FC236}">
                    <a16:creationId xmlns:a16="http://schemas.microsoft.com/office/drawing/2014/main" id="{C9843CE3-89F9-4DC0-8709-CDA2CBF0ED39}"/>
                  </a:ext>
                </a:extLst>
              </p:cNvPr>
              <p:cNvPicPr/>
              <p:nvPr/>
            </p:nvPicPr>
            <p:blipFill>
              <a:blip r:embed="rId21"/>
              <a:stretch>
                <a:fillRect/>
              </a:stretch>
            </p:blipFill>
            <p:spPr>
              <a:xfrm>
                <a:off x="4957080" y="4775943"/>
                <a:ext cx="86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B6BEE598-9C9B-435B-AD05-6B7A26A85FF0}"/>
                  </a:ext>
                </a:extLst>
              </p14:cNvPr>
              <p14:cNvContentPartPr/>
              <p14:nvPr/>
            </p14:nvContentPartPr>
            <p14:xfrm>
              <a:off x="5195400" y="4644543"/>
              <a:ext cx="15480" cy="29520"/>
            </p14:xfrm>
          </p:contentPart>
        </mc:Choice>
        <mc:Fallback xmlns="">
          <p:pic>
            <p:nvPicPr>
              <p:cNvPr id="17" name="Ink 16">
                <a:extLst>
                  <a:ext uri="{FF2B5EF4-FFF2-40B4-BE49-F238E27FC236}">
                    <a16:creationId xmlns:a16="http://schemas.microsoft.com/office/drawing/2014/main" id="{B6BEE598-9C9B-435B-AD05-6B7A26A85FF0}"/>
                  </a:ext>
                </a:extLst>
              </p:cNvPr>
              <p:cNvPicPr/>
              <p:nvPr/>
            </p:nvPicPr>
            <p:blipFill>
              <a:blip r:embed="rId23"/>
              <a:stretch>
                <a:fillRect/>
              </a:stretch>
            </p:blipFill>
            <p:spPr>
              <a:xfrm>
                <a:off x="5159400" y="4572543"/>
                <a:ext cx="87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7C71519D-863C-4B7F-94BE-11DDB0A8EC60}"/>
                  </a:ext>
                </a:extLst>
              </p14:cNvPr>
              <p14:cNvContentPartPr/>
              <p14:nvPr/>
            </p14:nvContentPartPr>
            <p14:xfrm>
              <a:off x="5384760" y="4485063"/>
              <a:ext cx="360" cy="360"/>
            </p14:xfrm>
          </p:contentPart>
        </mc:Choice>
        <mc:Fallback xmlns="">
          <p:pic>
            <p:nvPicPr>
              <p:cNvPr id="18" name="Ink 17">
                <a:extLst>
                  <a:ext uri="{FF2B5EF4-FFF2-40B4-BE49-F238E27FC236}">
                    <a16:creationId xmlns:a16="http://schemas.microsoft.com/office/drawing/2014/main" id="{7C71519D-863C-4B7F-94BE-11DDB0A8EC60}"/>
                  </a:ext>
                </a:extLst>
              </p:cNvPr>
              <p:cNvPicPr/>
              <p:nvPr/>
            </p:nvPicPr>
            <p:blipFill>
              <a:blip r:embed="rId18"/>
              <a:stretch>
                <a:fillRect/>
              </a:stretch>
            </p:blipFill>
            <p:spPr>
              <a:xfrm>
                <a:off x="5348760" y="441306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202D6AA1-3B3B-438C-8B8E-F66D23ABD623}"/>
                  </a:ext>
                </a:extLst>
              </p14:cNvPr>
              <p14:cNvContentPartPr/>
              <p14:nvPr/>
            </p14:nvContentPartPr>
            <p14:xfrm>
              <a:off x="4949520" y="5515383"/>
              <a:ext cx="360" cy="360"/>
            </p14:xfrm>
          </p:contentPart>
        </mc:Choice>
        <mc:Fallback xmlns="">
          <p:pic>
            <p:nvPicPr>
              <p:cNvPr id="19" name="Ink 18">
                <a:extLst>
                  <a:ext uri="{FF2B5EF4-FFF2-40B4-BE49-F238E27FC236}">
                    <a16:creationId xmlns:a16="http://schemas.microsoft.com/office/drawing/2014/main" id="{202D6AA1-3B3B-438C-8B8E-F66D23ABD623}"/>
                  </a:ext>
                </a:extLst>
              </p:cNvPr>
              <p:cNvPicPr/>
              <p:nvPr/>
            </p:nvPicPr>
            <p:blipFill>
              <a:blip r:embed="rId18"/>
              <a:stretch>
                <a:fillRect/>
              </a:stretch>
            </p:blipFill>
            <p:spPr>
              <a:xfrm>
                <a:off x="4913520" y="544338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E30281AC-9AF2-401E-941D-130B7B9F6B28}"/>
                  </a:ext>
                </a:extLst>
              </p14:cNvPr>
              <p14:cNvContentPartPr/>
              <p14:nvPr/>
            </p14:nvContentPartPr>
            <p14:xfrm>
              <a:off x="5109000" y="5457423"/>
              <a:ext cx="360" cy="360"/>
            </p14:xfrm>
          </p:contentPart>
        </mc:Choice>
        <mc:Fallback xmlns="">
          <p:pic>
            <p:nvPicPr>
              <p:cNvPr id="20" name="Ink 19">
                <a:extLst>
                  <a:ext uri="{FF2B5EF4-FFF2-40B4-BE49-F238E27FC236}">
                    <a16:creationId xmlns:a16="http://schemas.microsoft.com/office/drawing/2014/main" id="{E30281AC-9AF2-401E-941D-130B7B9F6B28}"/>
                  </a:ext>
                </a:extLst>
              </p:cNvPr>
              <p:cNvPicPr/>
              <p:nvPr/>
            </p:nvPicPr>
            <p:blipFill>
              <a:blip r:embed="rId18"/>
              <a:stretch>
                <a:fillRect/>
              </a:stretch>
            </p:blipFill>
            <p:spPr>
              <a:xfrm>
                <a:off x="5073000" y="538542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0E56A9E6-623C-4CEB-92FD-7700E27DCF58}"/>
                  </a:ext>
                </a:extLst>
              </p14:cNvPr>
              <p14:cNvContentPartPr/>
              <p14:nvPr/>
            </p14:nvContentPartPr>
            <p14:xfrm>
              <a:off x="5326800" y="5312343"/>
              <a:ext cx="360" cy="360"/>
            </p14:xfrm>
          </p:contentPart>
        </mc:Choice>
        <mc:Fallback xmlns="">
          <p:pic>
            <p:nvPicPr>
              <p:cNvPr id="21" name="Ink 20">
                <a:extLst>
                  <a:ext uri="{FF2B5EF4-FFF2-40B4-BE49-F238E27FC236}">
                    <a16:creationId xmlns:a16="http://schemas.microsoft.com/office/drawing/2014/main" id="{0E56A9E6-623C-4CEB-92FD-7700E27DCF58}"/>
                  </a:ext>
                </a:extLst>
              </p:cNvPr>
              <p:cNvPicPr/>
              <p:nvPr/>
            </p:nvPicPr>
            <p:blipFill>
              <a:blip r:embed="rId18"/>
              <a:stretch>
                <a:fillRect/>
              </a:stretch>
            </p:blipFill>
            <p:spPr>
              <a:xfrm>
                <a:off x="5290800" y="524034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79084CC6-ACBE-4C12-93FA-78969F676021}"/>
                  </a:ext>
                </a:extLst>
              </p14:cNvPr>
              <p14:cNvContentPartPr/>
              <p14:nvPr/>
            </p14:nvContentPartPr>
            <p14:xfrm>
              <a:off x="5384760" y="5123703"/>
              <a:ext cx="58320" cy="58320"/>
            </p14:xfrm>
          </p:contentPart>
        </mc:Choice>
        <mc:Fallback xmlns="">
          <p:pic>
            <p:nvPicPr>
              <p:cNvPr id="22" name="Ink 21">
                <a:extLst>
                  <a:ext uri="{FF2B5EF4-FFF2-40B4-BE49-F238E27FC236}">
                    <a16:creationId xmlns:a16="http://schemas.microsoft.com/office/drawing/2014/main" id="{79084CC6-ACBE-4C12-93FA-78969F676021}"/>
                  </a:ext>
                </a:extLst>
              </p:cNvPr>
              <p:cNvPicPr/>
              <p:nvPr/>
            </p:nvPicPr>
            <p:blipFill>
              <a:blip r:embed="rId29"/>
              <a:stretch>
                <a:fillRect/>
              </a:stretch>
            </p:blipFill>
            <p:spPr>
              <a:xfrm>
                <a:off x="5348760" y="5051703"/>
                <a:ext cx="129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9F7C23ED-5E1D-4CB2-B5E9-5B7D2802AA44}"/>
                  </a:ext>
                </a:extLst>
              </p14:cNvPr>
              <p14:cNvContentPartPr/>
              <p14:nvPr/>
            </p14:nvContentPartPr>
            <p14:xfrm>
              <a:off x="5616960" y="4891143"/>
              <a:ext cx="16920" cy="15120"/>
            </p14:xfrm>
          </p:contentPart>
        </mc:Choice>
        <mc:Fallback xmlns="">
          <p:pic>
            <p:nvPicPr>
              <p:cNvPr id="23" name="Ink 22">
                <a:extLst>
                  <a:ext uri="{FF2B5EF4-FFF2-40B4-BE49-F238E27FC236}">
                    <a16:creationId xmlns:a16="http://schemas.microsoft.com/office/drawing/2014/main" id="{9F7C23ED-5E1D-4CB2-B5E9-5B7D2802AA44}"/>
                  </a:ext>
                </a:extLst>
              </p:cNvPr>
              <p:cNvPicPr/>
              <p:nvPr/>
            </p:nvPicPr>
            <p:blipFill>
              <a:blip r:embed="rId31"/>
              <a:stretch>
                <a:fillRect/>
              </a:stretch>
            </p:blipFill>
            <p:spPr>
              <a:xfrm>
                <a:off x="5580960" y="4819143"/>
                <a:ext cx="885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00AFBC00-8782-4807-A265-3A524ACF9E88}"/>
                  </a:ext>
                </a:extLst>
              </p14:cNvPr>
              <p14:cNvContentPartPr/>
              <p14:nvPr/>
            </p14:nvContentPartPr>
            <p14:xfrm>
              <a:off x="5820360" y="4717263"/>
              <a:ext cx="360" cy="360"/>
            </p14:xfrm>
          </p:contentPart>
        </mc:Choice>
        <mc:Fallback xmlns="">
          <p:pic>
            <p:nvPicPr>
              <p:cNvPr id="24" name="Ink 23">
                <a:extLst>
                  <a:ext uri="{FF2B5EF4-FFF2-40B4-BE49-F238E27FC236}">
                    <a16:creationId xmlns:a16="http://schemas.microsoft.com/office/drawing/2014/main" id="{00AFBC00-8782-4807-A265-3A524ACF9E88}"/>
                  </a:ext>
                </a:extLst>
              </p:cNvPr>
              <p:cNvPicPr/>
              <p:nvPr/>
            </p:nvPicPr>
            <p:blipFill>
              <a:blip r:embed="rId18"/>
              <a:stretch>
                <a:fillRect/>
              </a:stretch>
            </p:blipFill>
            <p:spPr>
              <a:xfrm>
                <a:off x="5784360" y="464526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A60271CB-B328-41A5-9E59-E894F9AE7918}"/>
                  </a:ext>
                </a:extLst>
              </p14:cNvPr>
              <p14:cNvContentPartPr/>
              <p14:nvPr/>
            </p14:nvContentPartPr>
            <p14:xfrm>
              <a:off x="6037800" y="4528623"/>
              <a:ext cx="360" cy="360"/>
            </p14:xfrm>
          </p:contentPart>
        </mc:Choice>
        <mc:Fallback xmlns="">
          <p:pic>
            <p:nvPicPr>
              <p:cNvPr id="25" name="Ink 24">
                <a:extLst>
                  <a:ext uri="{FF2B5EF4-FFF2-40B4-BE49-F238E27FC236}">
                    <a16:creationId xmlns:a16="http://schemas.microsoft.com/office/drawing/2014/main" id="{A60271CB-B328-41A5-9E59-E894F9AE7918}"/>
                  </a:ext>
                </a:extLst>
              </p:cNvPr>
              <p:cNvPicPr/>
              <p:nvPr/>
            </p:nvPicPr>
            <p:blipFill>
              <a:blip r:embed="rId18"/>
              <a:stretch>
                <a:fillRect/>
              </a:stretch>
            </p:blipFill>
            <p:spPr>
              <a:xfrm>
                <a:off x="6001800" y="445662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596D0F80-32E0-4680-8A97-A599186B6994}"/>
                  </a:ext>
                </a:extLst>
              </p14:cNvPr>
              <p14:cNvContentPartPr/>
              <p14:nvPr/>
            </p14:nvContentPartPr>
            <p14:xfrm>
              <a:off x="5762040" y="5413863"/>
              <a:ext cx="360" cy="360"/>
            </p14:xfrm>
          </p:contentPart>
        </mc:Choice>
        <mc:Fallback xmlns="">
          <p:pic>
            <p:nvPicPr>
              <p:cNvPr id="26" name="Ink 25">
                <a:extLst>
                  <a:ext uri="{FF2B5EF4-FFF2-40B4-BE49-F238E27FC236}">
                    <a16:creationId xmlns:a16="http://schemas.microsoft.com/office/drawing/2014/main" id="{596D0F80-32E0-4680-8A97-A599186B6994}"/>
                  </a:ext>
                </a:extLst>
              </p:cNvPr>
              <p:cNvPicPr/>
              <p:nvPr/>
            </p:nvPicPr>
            <p:blipFill>
              <a:blip r:embed="rId18"/>
              <a:stretch>
                <a:fillRect/>
              </a:stretch>
            </p:blipFill>
            <p:spPr>
              <a:xfrm>
                <a:off x="5726040" y="534186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26">
                <a:extLst>
                  <a:ext uri="{FF2B5EF4-FFF2-40B4-BE49-F238E27FC236}">
                    <a16:creationId xmlns:a16="http://schemas.microsoft.com/office/drawing/2014/main" id="{98C47676-E5B3-4249-9F48-AE1B0C02EC40}"/>
                  </a:ext>
                </a:extLst>
              </p14:cNvPr>
              <p14:cNvContentPartPr/>
              <p14:nvPr/>
            </p14:nvContentPartPr>
            <p14:xfrm>
              <a:off x="5820360" y="5457423"/>
              <a:ext cx="360" cy="360"/>
            </p14:xfrm>
          </p:contentPart>
        </mc:Choice>
        <mc:Fallback xmlns="">
          <p:pic>
            <p:nvPicPr>
              <p:cNvPr id="27" name="Ink 26">
                <a:extLst>
                  <a:ext uri="{FF2B5EF4-FFF2-40B4-BE49-F238E27FC236}">
                    <a16:creationId xmlns:a16="http://schemas.microsoft.com/office/drawing/2014/main" id="{98C47676-E5B3-4249-9F48-AE1B0C02EC40}"/>
                  </a:ext>
                </a:extLst>
              </p:cNvPr>
              <p:cNvPicPr/>
              <p:nvPr/>
            </p:nvPicPr>
            <p:blipFill>
              <a:blip r:embed="rId18"/>
              <a:stretch>
                <a:fillRect/>
              </a:stretch>
            </p:blipFill>
            <p:spPr>
              <a:xfrm>
                <a:off x="5784360" y="538542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9A5BB3DE-DAB4-4596-8793-E9456445F7F6}"/>
                  </a:ext>
                </a:extLst>
              </p14:cNvPr>
              <p14:cNvContentPartPr/>
              <p14:nvPr/>
            </p14:nvContentPartPr>
            <p14:xfrm>
              <a:off x="5979840" y="5210463"/>
              <a:ext cx="16560" cy="15120"/>
            </p14:xfrm>
          </p:contentPart>
        </mc:Choice>
        <mc:Fallback xmlns="">
          <p:pic>
            <p:nvPicPr>
              <p:cNvPr id="28" name="Ink 27">
                <a:extLst>
                  <a:ext uri="{FF2B5EF4-FFF2-40B4-BE49-F238E27FC236}">
                    <a16:creationId xmlns:a16="http://schemas.microsoft.com/office/drawing/2014/main" id="{9A5BB3DE-DAB4-4596-8793-E9456445F7F6}"/>
                  </a:ext>
                </a:extLst>
              </p:cNvPr>
              <p:cNvPicPr/>
              <p:nvPr/>
            </p:nvPicPr>
            <p:blipFill>
              <a:blip r:embed="rId37"/>
              <a:stretch>
                <a:fillRect/>
              </a:stretch>
            </p:blipFill>
            <p:spPr>
              <a:xfrm>
                <a:off x="5943840" y="5138463"/>
                <a:ext cx="88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96BFD534-CE89-4F1F-8A91-ABECB4C539A9}"/>
                  </a:ext>
                </a:extLst>
              </p14:cNvPr>
              <p14:cNvContentPartPr/>
              <p14:nvPr/>
            </p14:nvContentPartPr>
            <p14:xfrm>
              <a:off x="6081360" y="5080143"/>
              <a:ext cx="29520" cy="29160"/>
            </p14:xfrm>
          </p:contentPart>
        </mc:Choice>
        <mc:Fallback xmlns="">
          <p:pic>
            <p:nvPicPr>
              <p:cNvPr id="29" name="Ink 28">
                <a:extLst>
                  <a:ext uri="{FF2B5EF4-FFF2-40B4-BE49-F238E27FC236}">
                    <a16:creationId xmlns:a16="http://schemas.microsoft.com/office/drawing/2014/main" id="{96BFD534-CE89-4F1F-8A91-ABECB4C539A9}"/>
                  </a:ext>
                </a:extLst>
              </p:cNvPr>
              <p:cNvPicPr/>
              <p:nvPr/>
            </p:nvPicPr>
            <p:blipFill>
              <a:blip r:embed="rId39"/>
              <a:stretch>
                <a:fillRect/>
              </a:stretch>
            </p:blipFill>
            <p:spPr>
              <a:xfrm>
                <a:off x="6045360" y="5008143"/>
                <a:ext cx="1011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A8994142-A1C2-48F2-A6C1-B43563404347}"/>
                  </a:ext>
                </a:extLst>
              </p14:cNvPr>
              <p14:cNvContentPartPr/>
              <p14:nvPr/>
            </p14:nvContentPartPr>
            <p14:xfrm>
              <a:off x="6313560" y="4789623"/>
              <a:ext cx="360" cy="15120"/>
            </p14:xfrm>
          </p:contentPart>
        </mc:Choice>
        <mc:Fallback xmlns="">
          <p:pic>
            <p:nvPicPr>
              <p:cNvPr id="30" name="Ink 29">
                <a:extLst>
                  <a:ext uri="{FF2B5EF4-FFF2-40B4-BE49-F238E27FC236}">
                    <a16:creationId xmlns:a16="http://schemas.microsoft.com/office/drawing/2014/main" id="{A8994142-A1C2-48F2-A6C1-B43563404347}"/>
                  </a:ext>
                </a:extLst>
              </p:cNvPr>
              <p:cNvPicPr/>
              <p:nvPr/>
            </p:nvPicPr>
            <p:blipFill>
              <a:blip r:embed="rId41"/>
              <a:stretch>
                <a:fillRect/>
              </a:stretch>
            </p:blipFill>
            <p:spPr>
              <a:xfrm>
                <a:off x="6277560" y="4717623"/>
                <a:ext cx="72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A33D1F4C-DCF4-4A91-9267-8D7CFCCAC61B}"/>
                  </a:ext>
                </a:extLst>
              </p14:cNvPr>
              <p14:cNvContentPartPr/>
              <p14:nvPr/>
            </p14:nvContentPartPr>
            <p14:xfrm>
              <a:off x="6459000" y="4644543"/>
              <a:ext cx="360" cy="360"/>
            </p14:xfrm>
          </p:contentPart>
        </mc:Choice>
        <mc:Fallback xmlns="">
          <p:pic>
            <p:nvPicPr>
              <p:cNvPr id="31" name="Ink 30">
                <a:extLst>
                  <a:ext uri="{FF2B5EF4-FFF2-40B4-BE49-F238E27FC236}">
                    <a16:creationId xmlns:a16="http://schemas.microsoft.com/office/drawing/2014/main" id="{A33D1F4C-DCF4-4A91-9267-8D7CFCCAC61B}"/>
                  </a:ext>
                </a:extLst>
              </p:cNvPr>
              <p:cNvPicPr/>
              <p:nvPr/>
            </p:nvPicPr>
            <p:blipFill>
              <a:blip r:embed="rId18"/>
              <a:stretch>
                <a:fillRect/>
              </a:stretch>
            </p:blipFill>
            <p:spPr>
              <a:xfrm>
                <a:off x="6423000" y="457254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Ink 31">
                <a:extLst>
                  <a:ext uri="{FF2B5EF4-FFF2-40B4-BE49-F238E27FC236}">
                    <a16:creationId xmlns:a16="http://schemas.microsoft.com/office/drawing/2014/main" id="{1334FDB9-BF0C-4C6B-AE48-BC7F824C930D}"/>
                  </a:ext>
                </a:extLst>
              </p14:cNvPr>
              <p14:cNvContentPartPr/>
              <p14:nvPr/>
            </p14:nvContentPartPr>
            <p14:xfrm>
              <a:off x="6691200" y="4426743"/>
              <a:ext cx="14760" cy="15120"/>
            </p14:xfrm>
          </p:contentPart>
        </mc:Choice>
        <mc:Fallback xmlns="">
          <p:pic>
            <p:nvPicPr>
              <p:cNvPr id="32" name="Ink 31">
                <a:extLst>
                  <a:ext uri="{FF2B5EF4-FFF2-40B4-BE49-F238E27FC236}">
                    <a16:creationId xmlns:a16="http://schemas.microsoft.com/office/drawing/2014/main" id="{1334FDB9-BF0C-4C6B-AE48-BC7F824C930D}"/>
                  </a:ext>
                </a:extLst>
              </p:cNvPr>
              <p:cNvPicPr/>
              <p:nvPr/>
            </p:nvPicPr>
            <p:blipFill>
              <a:blip r:embed="rId44"/>
              <a:stretch>
                <a:fillRect/>
              </a:stretch>
            </p:blipFill>
            <p:spPr>
              <a:xfrm>
                <a:off x="6655200" y="4354743"/>
                <a:ext cx="86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Ink 32">
                <a:extLst>
                  <a:ext uri="{FF2B5EF4-FFF2-40B4-BE49-F238E27FC236}">
                    <a16:creationId xmlns:a16="http://schemas.microsoft.com/office/drawing/2014/main" id="{A1B42DA2-1C8B-4732-87F5-DC3E94E1D5AF}"/>
                  </a:ext>
                </a:extLst>
              </p14:cNvPr>
              <p14:cNvContentPartPr/>
              <p14:nvPr/>
            </p14:nvContentPartPr>
            <p14:xfrm>
              <a:off x="6255600" y="5500983"/>
              <a:ext cx="360" cy="360"/>
            </p14:xfrm>
          </p:contentPart>
        </mc:Choice>
        <mc:Fallback xmlns="">
          <p:pic>
            <p:nvPicPr>
              <p:cNvPr id="33" name="Ink 32">
                <a:extLst>
                  <a:ext uri="{FF2B5EF4-FFF2-40B4-BE49-F238E27FC236}">
                    <a16:creationId xmlns:a16="http://schemas.microsoft.com/office/drawing/2014/main" id="{A1B42DA2-1C8B-4732-87F5-DC3E94E1D5AF}"/>
                  </a:ext>
                </a:extLst>
              </p:cNvPr>
              <p:cNvPicPr/>
              <p:nvPr/>
            </p:nvPicPr>
            <p:blipFill>
              <a:blip r:embed="rId18"/>
              <a:stretch>
                <a:fillRect/>
              </a:stretch>
            </p:blipFill>
            <p:spPr>
              <a:xfrm>
                <a:off x="6219600" y="542898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4AAEE8D6-B19E-4311-9826-A707AEA1C0AF}"/>
                  </a:ext>
                </a:extLst>
              </p14:cNvPr>
              <p14:cNvContentPartPr/>
              <p14:nvPr/>
            </p14:nvContentPartPr>
            <p14:xfrm>
              <a:off x="6386280" y="5399463"/>
              <a:ext cx="360" cy="360"/>
            </p14:xfrm>
          </p:contentPart>
        </mc:Choice>
        <mc:Fallback xmlns="">
          <p:pic>
            <p:nvPicPr>
              <p:cNvPr id="34" name="Ink 33">
                <a:extLst>
                  <a:ext uri="{FF2B5EF4-FFF2-40B4-BE49-F238E27FC236}">
                    <a16:creationId xmlns:a16="http://schemas.microsoft.com/office/drawing/2014/main" id="{4AAEE8D6-B19E-4311-9826-A707AEA1C0AF}"/>
                  </a:ext>
                </a:extLst>
              </p:cNvPr>
              <p:cNvPicPr/>
              <p:nvPr/>
            </p:nvPicPr>
            <p:blipFill>
              <a:blip r:embed="rId18"/>
              <a:stretch>
                <a:fillRect/>
              </a:stretch>
            </p:blipFill>
            <p:spPr>
              <a:xfrm>
                <a:off x="6350280" y="532746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555C9BBA-6DC0-4298-BE8C-772EE1D16860}"/>
                  </a:ext>
                </a:extLst>
              </p14:cNvPr>
              <p14:cNvContentPartPr/>
              <p14:nvPr/>
            </p14:nvContentPartPr>
            <p14:xfrm>
              <a:off x="6516960" y="5210463"/>
              <a:ext cx="29520" cy="15120"/>
            </p14:xfrm>
          </p:contentPart>
        </mc:Choice>
        <mc:Fallback xmlns="">
          <p:pic>
            <p:nvPicPr>
              <p:cNvPr id="35" name="Ink 34">
                <a:extLst>
                  <a:ext uri="{FF2B5EF4-FFF2-40B4-BE49-F238E27FC236}">
                    <a16:creationId xmlns:a16="http://schemas.microsoft.com/office/drawing/2014/main" id="{555C9BBA-6DC0-4298-BE8C-772EE1D16860}"/>
                  </a:ext>
                </a:extLst>
              </p:cNvPr>
              <p:cNvPicPr/>
              <p:nvPr/>
            </p:nvPicPr>
            <p:blipFill>
              <a:blip r:embed="rId48"/>
              <a:stretch>
                <a:fillRect/>
              </a:stretch>
            </p:blipFill>
            <p:spPr>
              <a:xfrm>
                <a:off x="6480960" y="5138463"/>
                <a:ext cx="101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A7CFF53F-D12E-4622-9CC7-20AEE9C5F7C1}"/>
                  </a:ext>
                </a:extLst>
              </p14:cNvPr>
              <p14:cNvContentPartPr/>
              <p14:nvPr/>
            </p14:nvContentPartPr>
            <p14:xfrm>
              <a:off x="6662040" y="5065383"/>
              <a:ext cx="360" cy="360"/>
            </p14:xfrm>
          </p:contentPart>
        </mc:Choice>
        <mc:Fallback xmlns="">
          <p:pic>
            <p:nvPicPr>
              <p:cNvPr id="36" name="Ink 35">
                <a:extLst>
                  <a:ext uri="{FF2B5EF4-FFF2-40B4-BE49-F238E27FC236}">
                    <a16:creationId xmlns:a16="http://schemas.microsoft.com/office/drawing/2014/main" id="{A7CFF53F-D12E-4622-9CC7-20AEE9C5F7C1}"/>
                  </a:ext>
                </a:extLst>
              </p:cNvPr>
              <p:cNvPicPr/>
              <p:nvPr/>
            </p:nvPicPr>
            <p:blipFill>
              <a:blip r:embed="rId18"/>
              <a:stretch>
                <a:fillRect/>
              </a:stretch>
            </p:blipFill>
            <p:spPr>
              <a:xfrm>
                <a:off x="6626040" y="499338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31236135-4DEE-41D1-BE1F-FC1914164FD7}"/>
                  </a:ext>
                </a:extLst>
              </p14:cNvPr>
              <p14:cNvContentPartPr/>
              <p14:nvPr/>
            </p14:nvContentPartPr>
            <p14:xfrm>
              <a:off x="6807120" y="4876743"/>
              <a:ext cx="360" cy="360"/>
            </p14:xfrm>
          </p:contentPart>
        </mc:Choice>
        <mc:Fallback xmlns="">
          <p:pic>
            <p:nvPicPr>
              <p:cNvPr id="37" name="Ink 36">
                <a:extLst>
                  <a:ext uri="{FF2B5EF4-FFF2-40B4-BE49-F238E27FC236}">
                    <a16:creationId xmlns:a16="http://schemas.microsoft.com/office/drawing/2014/main" id="{31236135-4DEE-41D1-BE1F-FC1914164FD7}"/>
                  </a:ext>
                </a:extLst>
              </p:cNvPr>
              <p:cNvPicPr/>
              <p:nvPr/>
            </p:nvPicPr>
            <p:blipFill>
              <a:blip r:embed="rId18"/>
              <a:stretch>
                <a:fillRect/>
              </a:stretch>
            </p:blipFill>
            <p:spPr>
              <a:xfrm>
                <a:off x="6771120" y="480474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Ink 37">
                <a:extLst>
                  <a:ext uri="{FF2B5EF4-FFF2-40B4-BE49-F238E27FC236}">
                    <a16:creationId xmlns:a16="http://schemas.microsoft.com/office/drawing/2014/main" id="{B68A5350-C883-40A2-8A34-3CE0E68BC896}"/>
                  </a:ext>
                </a:extLst>
              </p14:cNvPr>
              <p14:cNvContentPartPr/>
              <p14:nvPr/>
            </p14:nvContentPartPr>
            <p14:xfrm>
              <a:off x="6923400" y="4731663"/>
              <a:ext cx="360" cy="360"/>
            </p14:xfrm>
          </p:contentPart>
        </mc:Choice>
        <mc:Fallback xmlns="">
          <p:pic>
            <p:nvPicPr>
              <p:cNvPr id="38" name="Ink 37">
                <a:extLst>
                  <a:ext uri="{FF2B5EF4-FFF2-40B4-BE49-F238E27FC236}">
                    <a16:creationId xmlns:a16="http://schemas.microsoft.com/office/drawing/2014/main" id="{B68A5350-C883-40A2-8A34-3CE0E68BC896}"/>
                  </a:ext>
                </a:extLst>
              </p:cNvPr>
              <p:cNvPicPr/>
              <p:nvPr/>
            </p:nvPicPr>
            <p:blipFill>
              <a:blip r:embed="rId18"/>
              <a:stretch>
                <a:fillRect/>
              </a:stretch>
            </p:blipFill>
            <p:spPr>
              <a:xfrm>
                <a:off x="6887400" y="465966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0F09A95A-0D83-4F63-B811-259B2722684B}"/>
                  </a:ext>
                </a:extLst>
              </p14:cNvPr>
              <p14:cNvContentPartPr/>
              <p14:nvPr/>
            </p14:nvContentPartPr>
            <p14:xfrm>
              <a:off x="7024920" y="4586583"/>
              <a:ext cx="360" cy="14760"/>
            </p14:xfrm>
          </p:contentPart>
        </mc:Choice>
        <mc:Fallback xmlns="">
          <p:pic>
            <p:nvPicPr>
              <p:cNvPr id="39" name="Ink 38">
                <a:extLst>
                  <a:ext uri="{FF2B5EF4-FFF2-40B4-BE49-F238E27FC236}">
                    <a16:creationId xmlns:a16="http://schemas.microsoft.com/office/drawing/2014/main" id="{0F09A95A-0D83-4F63-B811-259B2722684B}"/>
                  </a:ext>
                </a:extLst>
              </p:cNvPr>
              <p:cNvPicPr/>
              <p:nvPr/>
            </p:nvPicPr>
            <p:blipFill>
              <a:blip r:embed="rId53"/>
              <a:stretch>
                <a:fillRect/>
              </a:stretch>
            </p:blipFill>
            <p:spPr>
              <a:xfrm>
                <a:off x="6988920" y="4514583"/>
                <a:ext cx="72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6B391948-7A98-4131-A8B9-407769D26A2A}"/>
                  </a:ext>
                </a:extLst>
              </p14:cNvPr>
              <p14:cNvContentPartPr/>
              <p14:nvPr/>
            </p14:nvContentPartPr>
            <p14:xfrm>
              <a:off x="7126440" y="4485063"/>
              <a:ext cx="360" cy="360"/>
            </p14:xfrm>
          </p:contentPart>
        </mc:Choice>
        <mc:Fallback xmlns="">
          <p:pic>
            <p:nvPicPr>
              <p:cNvPr id="40" name="Ink 39">
                <a:extLst>
                  <a:ext uri="{FF2B5EF4-FFF2-40B4-BE49-F238E27FC236}">
                    <a16:creationId xmlns:a16="http://schemas.microsoft.com/office/drawing/2014/main" id="{6B391948-7A98-4131-A8B9-407769D26A2A}"/>
                  </a:ext>
                </a:extLst>
              </p:cNvPr>
              <p:cNvPicPr/>
              <p:nvPr/>
            </p:nvPicPr>
            <p:blipFill>
              <a:blip r:embed="rId18"/>
              <a:stretch>
                <a:fillRect/>
              </a:stretch>
            </p:blipFill>
            <p:spPr>
              <a:xfrm>
                <a:off x="7090440" y="441306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Ink 40">
                <a:extLst>
                  <a:ext uri="{FF2B5EF4-FFF2-40B4-BE49-F238E27FC236}">
                    <a16:creationId xmlns:a16="http://schemas.microsoft.com/office/drawing/2014/main" id="{0D8C9864-F274-46A0-AB01-0CA64C2E014A}"/>
                  </a:ext>
                </a:extLst>
              </p14:cNvPr>
              <p14:cNvContentPartPr/>
              <p14:nvPr/>
            </p14:nvContentPartPr>
            <p14:xfrm>
              <a:off x="7155600" y="4470303"/>
              <a:ext cx="360" cy="360"/>
            </p14:xfrm>
          </p:contentPart>
        </mc:Choice>
        <mc:Fallback xmlns="">
          <p:pic>
            <p:nvPicPr>
              <p:cNvPr id="41" name="Ink 40">
                <a:extLst>
                  <a:ext uri="{FF2B5EF4-FFF2-40B4-BE49-F238E27FC236}">
                    <a16:creationId xmlns:a16="http://schemas.microsoft.com/office/drawing/2014/main" id="{0D8C9864-F274-46A0-AB01-0CA64C2E014A}"/>
                  </a:ext>
                </a:extLst>
              </p:cNvPr>
              <p:cNvPicPr/>
              <p:nvPr/>
            </p:nvPicPr>
            <p:blipFill>
              <a:blip r:embed="rId18"/>
              <a:stretch>
                <a:fillRect/>
              </a:stretch>
            </p:blipFill>
            <p:spPr>
              <a:xfrm>
                <a:off x="7119600" y="4398303"/>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74D49C09-9B4F-4A30-AB3F-70A15F215381}"/>
                  </a:ext>
                </a:extLst>
              </p14:cNvPr>
              <p14:cNvContentPartPr/>
              <p14:nvPr/>
            </p14:nvContentPartPr>
            <p14:xfrm>
              <a:off x="4107480" y="5341143"/>
              <a:ext cx="1742040" cy="189720"/>
            </p14:xfrm>
          </p:contentPart>
        </mc:Choice>
        <mc:Fallback xmlns="">
          <p:pic>
            <p:nvPicPr>
              <p:cNvPr id="42" name="Ink 41">
                <a:extLst>
                  <a:ext uri="{FF2B5EF4-FFF2-40B4-BE49-F238E27FC236}">
                    <a16:creationId xmlns:a16="http://schemas.microsoft.com/office/drawing/2014/main" id="{74D49C09-9B4F-4A30-AB3F-70A15F215381}"/>
                  </a:ext>
                </a:extLst>
              </p:cNvPr>
              <p:cNvPicPr/>
              <p:nvPr/>
            </p:nvPicPr>
            <p:blipFill>
              <a:blip r:embed="rId57"/>
              <a:stretch>
                <a:fillRect/>
              </a:stretch>
            </p:blipFill>
            <p:spPr>
              <a:xfrm>
                <a:off x="4071480" y="5269143"/>
                <a:ext cx="18136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F74C3CBD-B2B0-4A99-A606-6B540DC08F51}"/>
                  </a:ext>
                </a:extLst>
              </p14:cNvPr>
              <p14:cNvContentPartPr/>
              <p14:nvPr/>
            </p14:nvContentPartPr>
            <p14:xfrm>
              <a:off x="2467320" y="4325223"/>
              <a:ext cx="2206800" cy="1146960"/>
            </p14:xfrm>
          </p:contentPart>
        </mc:Choice>
        <mc:Fallback xmlns="">
          <p:pic>
            <p:nvPicPr>
              <p:cNvPr id="43" name="Ink 42">
                <a:extLst>
                  <a:ext uri="{FF2B5EF4-FFF2-40B4-BE49-F238E27FC236}">
                    <a16:creationId xmlns:a16="http://schemas.microsoft.com/office/drawing/2014/main" id="{F74C3CBD-B2B0-4A99-A606-6B540DC08F51}"/>
                  </a:ext>
                </a:extLst>
              </p:cNvPr>
              <p:cNvPicPr/>
              <p:nvPr/>
            </p:nvPicPr>
            <p:blipFill>
              <a:blip r:embed="rId59"/>
              <a:stretch>
                <a:fillRect/>
              </a:stretch>
            </p:blipFill>
            <p:spPr>
              <a:xfrm>
                <a:off x="2431320" y="4253223"/>
                <a:ext cx="2278440" cy="1290600"/>
              </a:xfrm>
              <a:prstGeom prst="rect">
                <a:avLst/>
              </a:prstGeom>
            </p:spPr>
          </p:pic>
        </mc:Fallback>
      </mc:AlternateContent>
      <p:sp>
        <p:nvSpPr>
          <p:cNvPr id="45" name="TextBox 44">
            <a:extLst>
              <a:ext uri="{FF2B5EF4-FFF2-40B4-BE49-F238E27FC236}">
                <a16:creationId xmlns:a16="http://schemas.microsoft.com/office/drawing/2014/main" id="{57BB8D5C-3520-4E3B-8734-9FCB9D3115FF}"/>
              </a:ext>
            </a:extLst>
          </p:cNvPr>
          <p:cNvSpPr txBox="1"/>
          <p:nvPr/>
        </p:nvSpPr>
        <p:spPr>
          <a:xfrm>
            <a:off x="6789360" y="5413863"/>
            <a:ext cx="2164440" cy="1200329"/>
          </a:xfrm>
          <a:prstGeom prst="rect">
            <a:avLst/>
          </a:prstGeom>
          <a:noFill/>
        </p:spPr>
        <p:txBody>
          <a:bodyPr wrap="square" rtlCol="0">
            <a:spAutoFit/>
          </a:bodyPr>
          <a:lstStyle/>
          <a:p>
            <a:r>
              <a:rPr lang="en-US" sz="2400" dirty="0">
                <a:solidFill>
                  <a:srgbClr val="FF0000"/>
                </a:solidFill>
              </a:rPr>
              <a:t>Water migrated through the trees</a:t>
            </a:r>
          </a:p>
        </p:txBody>
      </p:sp>
      <mc:AlternateContent xmlns:mc="http://schemas.openxmlformats.org/markup-compatibility/2006" xmlns:p14="http://schemas.microsoft.com/office/powerpoint/2010/main">
        <mc:Choice Requires="p14">
          <p:contentPart p14:bwMode="auto" r:id="rId60">
            <p14:nvContentPartPr>
              <p14:cNvPr id="46" name="Ink 45">
                <a:extLst>
                  <a:ext uri="{FF2B5EF4-FFF2-40B4-BE49-F238E27FC236}">
                    <a16:creationId xmlns:a16="http://schemas.microsoft.com/office/drawing/2014/main" id="{486961CE-A142-44E1-B91F-EF49199717C4}"/>
                  </a:ext>
                </a:extLst>
              </p14:cNvPr>
              <p14:cNvContentPartPr/>
              <p14:nvPr/>
            </p14:nvContentPartPr>
            <p14:xfrm>
              <a:off x="1233600" y="4180143"/>
              <a:ext cx="360" cy="360"/>
            </p14:xfrm>
          </p:contentPart>
        </mc:Choice>
        <mc:Fallback xmlns="">
          <p:pic>
            <p:nvPicPr>
              <p:cNvPr id="46" name="Ink 45">
                <a:extLst>
                  <a:ext uri="{FF2B5EF4-FFF2-40B4-BE49-F238E27FC236}">
                    <a16:creationId xmlns:a16="http://schemas.microsoft.com/office/drawing/2014/main" id="{486961CE-A142-44E1-B91F-EF49199717C4}"/>
                  </a:ext>
                </a:extLst>
              </p:cNvPr>
              <p:cNvPicPr/>
              <p:nvPr/>
            </p:nvPicPr>
            <p:blipFill>
              <a:blip r:embed="rId61"/>
              <a:stretch>
                <a:fillRect/>
              </a:stretch>
            </p:blipFill>
            <p:spPr>
              <a:xfrm>
                <a:off x="1224600" y="4171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55055236-1544-4C2B-85A9-F5BAE3367022}"/>
                  </a:ext>
                </a:extLst>
              </p14:cNvPr>
              <p14:cNvContentPartPr/>
              <p14:nvPr/>
            </p14:nvContentPartPr>
            <p14:xfrm>
              <a:off x="1538520" y="4252863"/>
              <a:ext cx="360" cy="360"/>
            </p14:xfrm>
          </p:contentPart>
        </mc:Choice>
        <mc:Fallback xmlns="">
          <p:pic>
            <p:nvPicPr>
              <p:cNvPr id="47" name="Ink 46">
                <a:extLst>
                  <a:ext uri="{FF2B5EF4-FFF2-40B4-BE49-F238E27FC236}">
                    <a16:creationId xmlns:a16="http://schemas.microsoft.com/office/drawing/2014/main" id="{55055236-1544-4C2B-85A9-F5BAE3367022}"/>
                  </a:ext>
                </a:extLst>
              </p:cNvPr>
              <p:cNvPicPr/>
              <p:nvPr/>
            </p:nvPicPr>
            <p:blipFill>
              <a:blip r:embed="rId61"/>
              <a:stretch>
                <a:fillRect/>
              </a:stretch>
            </p:blipFill>
            <p:spPr>
              <a:xfrm>
                <a:off x="1529520" y="42438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 name="Ink 47">
                <a:extLst>
                  <a:ext uri="{FF2B5EF4-FFF2-40B4-BE49-F238E27FC236}">
                    <a16:creationId xmlns:a16="http://schemas.microsoft.com/office/drawing/2014/main" id="{A3891BAF-4118-42CE-9BE3-B362FD4F52E1}"/>
                  </a:ext>
                </a:extLst>
              </p14:cNvPr>
              <p14:cNvContentPartPr/>
              <p14:nvPr/>
            </p14:nvContentPartPr>
            <p14:xfrm>
              <a:off x="1001400" y="4209303"/>
              <a:ext cx="360" cy="360"/>
            </p14:xfrm>
          </p:contentPart>
        </mc:Choice>
        <mc:Fallback xmlns="">
          <p:pic>
            <p:nvPicPr>
              <p:cNvPr id="48" name="Ink 47">
                <a:extLst>
                  <a:ext uri="{FF2B5EF4-FFF2-40B4-BE49-F238E27FC236}">
                    <a16:creationId xmlns:a16="http://schemas.microsoft.com/office/drawing/2014/main" id="{A3891BAF-4118-42CE-9BE3-B362FD4F52E1}"/>
                  </a:ext>
                </a:extLst>
              </p:cNvPr>
              <p:cNvPicPr/>
              <p:nvPr/>
            </p:nvPicPr>
            <p:blipFill>
              <a:blip r:embed="rId61"/>
              <a:stretch>
                <a:fillRect/>
              </a:stretch>
            </p:blipFill>
            <p:spPr>
              <a:xfrm>
                <a:off x="992400" y="42003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5F296178-A894-4594-88F6-2E5554D7DFD9}"/>
                  </a:ext>
                </a:extLst>
              </p14:cNvPr>
              <p14:cNvContentPartPr/>
              <p14:nvPr/>
            </p14:nvContentPartPr>
            <p14:xfrm>
              <a:off x="7881360" y="5718783"/>
              <a:ext cx="360" cy="360"/>
            </p14:xfrm>
          </p:contentPart>
        </mc:Choice>
        <mc:Fallback xmlns="">
          <p:pic>
            <p:nvPicPr>
              <p:cNvPr id="49" name="Ink 48">
                <a:extLst>
                  <a:ext uri="{FF2B5EF4-FFF2-40B4-BE49-F238E27FC236}">
                    <a16:creationId xmlns:a16="http://schemas.microsoft.com/office/drawing/2014/main" id="{5F296178-A894-4594-88F6-2E5554D7DFD9}"/>
                  </a:ext>
                </a:extLst>
              </p:cNvPr>
              <p:cNvPicPr/>
              <p:nvPr/>
            </p:nvPicPr>
            <p:blipFill>
              <a:blip r:embed="rId61"/>
              <a:stretch>
                <a:fillRect/>
              </a:stretch>
            </p:blipFill>
            <p:spPr>
              <a:xfrm>
                <a:off x="7872360" y="57097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Ink 49">
                <a:extLst>
                  <a:ext uri="{FF2B5EF4-FFF2-40B4-BE49-F238E27FC236}">
                    <a16:creationId xmlns:a16="http://schemas.microsoft.com/office/drawing/2014/main" id="{77E4E1C3-B400-4E00-890F-696AC3B97158}"/>
                  </a:ext>
                </a:extLst>
              </p14:cNvPr>
              <p14:cNvContentPartPr/>
              <p14:nvPr/>
            </p14:nvContentPartPr>
            <p14:xfrm>
              <a:off x="2191560" y="4180143"/>
              <a:ext cx="360" cy="360"/>
            </p14:xfrm>
          </p:contentPart>
        </mc:Choice>
        <mc:Fallback xmlns="">
          <p:pic>
            <p:nvPicPr>
              <p:cNvPr id="50" name="Ink 49">
                <a:extLst>
                  <a:ext uri="{FF2B5EF4-FFF2-40B4-BE49-F238E27FC236}">
                    <a16:creationId xmlns:a16="http://schemas.microsoft.com/office/drawing/2014/main" id="{77E4E1C3-B400-4E00-890F-696AC3B97158}"/>
                  </a:ext>
                </a:extLst>
              </p:cNvPr>
              <p:cNvPicPr/>
              <p:nvPr/>
            </p:nvPicPr>
            <p:blipFill>
              <a:blip r:embed="rId61"/>
              <a:stretch>
                <a:fillRect/>
              </a:stretch>
            </p:blipFill>
            <p:spPr>
              <a:xfrm>
                <a:off x="2182560" y="4171143"/>
                <a:ext cx="18000" cy="18000"/>
              </a:xfrm>
              <a:prstGeom prst="rect">
                <a:avLst/>
              </a:prstGeom>
            </p:spPr>
          </p:pic>
        </mc:Fallback>
      </mc:AlternateContent>
      <p:cxnSp>
        <p:nvCxnSpPr>
          <p:cNvPr id="60" name="Straight Arrow Connector 59">
            <a:extLst>
              <a:ext uri="{FF2B5EF4-FFF2-40B4-BE49-F238E27FC236}">
                <a16:creationId xmlns:a16="http://schemas.microsoft.com/office/drawing/2014/main" id="{9A512DC2-F620-46D4-8A2D-6D45E6533152}"/>
              </a:ext>
            </a:extLst>
          </p:cNvPr>
          <p:cNvCxnSpPr/>
          <p:nvPr/>
        </p:nvCxnSpPr>
        <p:spPr>
          <a:xfrm>
            <a:off x="7634400" y="493543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CA76F98-BEE3-4923-AC91-B74A4345EB6B}"/>
              </a:ext>
            </a:extLst>
          </p:cNvPr>
          <p:cNvCxnSpPr>
            <a:cxnSpLocks/>
          </p:cNvCxnSpPr>
          <p:nvPr/>
        </p:nvCxnSpPr>
        <p:spPr>
          <a:xfrm>
            <a:off x="7230776" y="1755442"/>
            <a:ext cx="484624" cy="460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Arrow: Right 63">
            <a:extLst>
              <a:ext uri="{FF2B5EF4-FFF2-40B4-BE49-F238E27FC236}">
                <a16:creationId xmlns:a16="http://schemas.microsoft.com/office/drawing/2014/main" id="{62D3DDAA-55A0-441A-AF57-4640776F5CE5}"/>
              </a:ext>
            </a:extLst>
          </p:cNvPr>
          <p:cNvSpPr/>
          <p:nvPr/>
        </p:nvSpPr>
        <p:spPr>
          <a:xfrm rot="12336481">
            <a:off x="6728285" y="4806405"/>
            <a:ext cx="1355032" cy="651547"/>
          </a:xfrm>
          <a:prstGeom prst="rightArrow">
            <a:avLst>
              <a:gd name="adj1" fmla="val 50000"/>
              <a:gd name="adj2" fmla="val 79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65" name="TextBox 64">
            <a:extLst>
              <a:ext uri="{FF2B5EF4-FFF2-40B4-BE49-F238E27FC236}">
                <a16:creationId xmlns:a16="http://schemas.microsoft.com/office/drawing/2014/main" id="{ADBEDE2A-30B0-4F69-B8E6-7A25FE44F6E7}"/>
              </a:ext>
            </a:extLst>
          </p:cNvPr>
          <p:cNvSpPr txBox="1"/>
          <p:nvPr/>
        </p:nvSpPr>
        <p:spPr>
          <a:xfrm>
            <a:off x="623670" y="2590800"/>
            <a:ext cx="1967130" cy="1384995"/>
          </a:xfrm>
          <a:prstGeom prst="rect">
            <a:avLst/>
          </a:prstGeom>
          <a:noFill/>
        </p:spPr>
        <p:txBody>
          <a:bodyPr wrap="square" rtlCol="0">
            <a:spAutoFit/>
          </a:bodyPr>
          <a:lstStyle/>
          <a:p>
            <a:r>
              <a:rPr lang="en-US" sz="2800" dirty="0">
                <a:solidFill>
                  <a:srgbClr val="FF0000"/>
                </a:solidFill>
              </a:rPr>
              <a:t>6,000 cubic feet of water</a:t>
            </a:r>
          </a:p>
        </p:txBody>
      </p:sp>
    </p:spTree>
    <p:extLst>
      <p:ext uri="{BB962C8B-B14F-4D97-AF65-F5344CB8AC3E}">
        <p14:creationId xmlns:p14="http://schemas.microsoft.com/office/powerpoint/2010/main" val="5847168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590800"/>
          </a:xfrm>
        </p:spPr>
        <p:txBody>
          <a:bodyPr/>
          <a:lstStyle/>
          <a:p>
            <a:r>
              <a:rPr lang="en-US" dirty="0"/>
              <a:t>End of</a:t>
            </a:r>
            <a:br>
              <a:rPr lang="en-US" dirty="0"/>
            </a:br>
            <a:r>
              <a:rPr lang="en-US" dirty="0"/>
              <a:t>SUBELEMENT T5 </a:t>
            </a:r>
          </a:p>
        </p:txBody>
      </p:sp>
      <p:sp>
        <p:nvSpPr>
          <p:cNvPr id="3" name="Subtitle 2"/>
          <p:cNvSpPr>
            <a:spLocks noGrp="1"/>
          </p:cNvSpPr>
          <p:nvPr>
            <p:ph type="subTitle" idx="1"/>
          </p:nvPr>
        </p:nvSpPr>
        <p:spPr/>
        <p:txBody>
          <a:bodyPr/>
          <a:lstStyle/>
          <a:p>
            <a:pPr algn="ctr"/>
            <a:r>
              <a:rPr lang="en-US" dirty="0"/>
              <a:t>Electrical principles: math for electronics; electronic principles; Ohm’s Law </a:t>
            </a:r>
          </a:p>
          <a:p>
            <a:pPr algn="ctr"/>
            <a:endParaRPr lang="en-US" dirty="0"/>
          </a:p>
        </p:txBody>
      </p:sp>
      <p:sp>
        <p:nvSpPr>
          <p:cNvPr id="5" name="Slide Number Placeholder 4"/>
          <p:cNvSpPr>
            <a:spLocks noGrp="1"/>
          </p:cNvSpPr>
          <p:nvPr>
            <p:ph type="sldNum" sz="quarter" idx="12"/>
          </p:nvPr>
        </p:nvSpPr>
        <p:spPr/>
        <p:txBody>
          <a:bodyPr/>
          <a:lstStyle/>
          <a:p>
            <a:fld id="{5A2483EB-AB9C-40AC-9AA1-C2AD9590A9DB}" type="slidenum">
              <a:rPr lang="en-US" smtClean="0"/>
              <a:t>167</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506731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752600"/>
          </a:xfrm>
        </p:spPr>
        <p:txBody>
          <a:bodyPr>
            <a:normAutofit/>
          </a:bodyPr>
          <a:lstStyle/>
          <a:p>
            <a:r>
              <a:rPr lang="en-US" dirty="0"/>
              <a:t>T5A06 – What is the unit of frequency?</a:t>
            </a:r>
            <a:br>
              <a:rPr lang="en-US" dirty="0"/>
            </a:br>
            <a:endParaRPr lang="en-US" dirty="0"/>
          </a:p>
        </p:txBody>
      </p:sp>
      <p:sp>
        <p:nvSpPr>
          <p:cNvPr id="3" name="Subtitle 2"/>
          <p:cNvSpPr>
            <a:spLocks noGrp="1"/>
          </p:cNvSpPr>
          <p:nvPr>
            <p:ph type="subTitle" idx="1"/>
          </p:nvPr>
        </p:nvSpPr>
        <p:spPr/>
        <p:txBody>
          <a:bodyPr>
            <a:normAutofit/>
          </a:bodyPr>
          <a:lstStyle/>
          <a:p>
            <a:r>
              <a:rPr lang="en-US" sz="3600" b="1" i="1" dirty="0">
                <a:solidFill>
                  <a:srgbClr val="FFFF00"/>
                </a:solidFill>
              </a:rPr>
              <a:t>A. Hertz</a:t>
            </a:r>
            <a:endParaRPr lang="en-US" sz="3600" b="1" dirty="0">
              <a:solidFill>
                <a:srgbClr val="FFFF00"/>
              </a:solidFill>
            </a:endParaRPr>
          </a:p>
          <a:p>
            <a:r>
              <a:rPr lang="en-US" sz="2800" i="1" dirty="0"/>
              <a:t>B. Henry</a:t>
            </a:r>
            <a:endParaRPr lang="en-US" sz="2800" dirty="0"/>
          </a:p>
          <a:p>
            <a:r>
              <a:rPr lang="en-US" sz="2800" i="1" dirty="0"/>
              <a:t>C. Farad</a:t>
            </a:r>
            <a:endParaRPr lang="en-US" sz="2800" dirty="0"/>
          </a:p>
          <a:p>
            <a:r>
              <a:rPr lang="en-US" sz="2800" i="1" dirty="0"/>
              <a:t>D. Tesla</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17</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05061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52400" y="0"/>
            <a:ext cx="8839200" cy="161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200" b="1" dirty="0">
                <a:solidFill>
                  <a:schemeClr val="bg1"/>
                </a:solidFill>
                <a:effectLst>
                  <a:outerShdw blurRad="38100" dist="38100" dir="2700000" algn="tl">
                    <a:srgbClr val="000000"/>
                  </a:outerShdw>
                </a:effectLst>
                <a:latin typeface="Arial" charset="0"/>
              </a:rPr>
              <a:t>Conductors and Insulators</a:t>
            </a:r>
          </a:p>
        </p:txBody>
      </p:sp>
      <p:sp>
        <p:nvSpPr>
          <p:cNvPr id="25605" name="Rectangle 4"/>
          <p:cNvSpPr>
            <a:spLocks noChangeArrowheads="1"/>
          </p:cNvSpPr>
          <p:nvPr/>
        </p:nvSpPr>
        <p:spPr bwMode="auto">
          <a:xfrm>
            <a:off x="228600" y="1600200"/>
            <a:ext cx="85344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SzPct val="70000"/>
              <a:buFontTx/>
              <a:buNone/>
            </a:pPr>
            <a:r>
              <a:rPr lang="en-US" altLang="en-US">
                <a:solidFill>
                  <a:srgbClr val="FFFFFF"/>
                </a:solidFill>
                <a:latin typeface="Arial" charset="0"/>
              </a:rPr>
              <a:t>In a conductor, electric current can flow freely, in an insulator it cannot. Simply stated, most metals are good electrical conductors, most nonmetals are not. Metals are also generally good heat conductors while nonmetals are not.</a:t>
            </a:r>
          </a:p>
        </p:txBody>
      </p:sp>
      <p:sp>
        <p:nvSpPr>
          <p:cNvPr id="25606" name="Text Box 5"/>
          <p:cNvSpPr txBox="1">
            <a:spLocks noChangeArrowheads="1"/>
          </p:cNvSpPr>
          <p:nvPr/>
        </p:nvSpPr>
        <p:spPr bwMode="auto">
          <a:xfrm>
            <a:off x="6372225" y="2647950"/>
            <a:ext cx="245427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SzPct val="70000"/>
              <a:buFontTx/>
              <a:buNone/>
            </a:pPr>
            <a:r>
              <a:rPr lang="en-US" altLang="en-US">
                <a:solidFill>
                  <a:srgbClr val="FFFF00"/>
                </a:solidFill>
                <a:latin typeface="Arial" charset="0"/>
              </a:rPr>
              <a:t>Conductors</a:t>
            </a:r>
            <a:r>
              <a:rPr lang="en-US" altLang="en-US">
                <a:solidFill>
                  <a:srgbClr val="FFFFFF"/>
                </a:solidFill>
                <a:latin typeface="Arial" charset="0"/>
              </a:rPr>
              <a:t> – Copper, Silver, Gold, Aluminum, Platinum, Steel, …</a:t>
            </a:r>
          </a:p>
          <a:p>
            <a:pPr eaLnBrk="1" hangingPunct="1">
              <a:buClrTx/>
              <a:buSzPct val="70000"/>
              <a:buFontTx/>
              <a:buNone/>
            </a:pPr>
            <a:endParaRPr lang="en-US" altLang="en-US">
              <a:solidFill>
                <a:srgbClr val="FFFFFF"/>
              </a:solidFill>
              <a:latin typeface="Arial" charset="0"/>
            </a:endParaRPr>
          </a:p>
          <a:p>
            <a:pPr eaLnBrk="1" hangingPunct="1">
              <a:buClrTx/>
              <a:buSzPct val="70000"/>
              <a:buFontTx/>
              <a:buNone/>
            </a:pPr>
            <a:r>
              <a:rPr lang="en-US" altLang="en-US">
                <a:solidFill>
                  <a:srgbClr val="FFFF00"/>
                </a:solidFill>
                <a:latin typeface="Arial" charset="0"/>
              </a:rPr>
              <a:t>Insulators</a:t>
            </a:r>
            <a:r>
              <a:rPr lang="en-US" altLang="en-US">
                <a:solidFill>
                  <a:srgbClr val="FFFFFF"/>
                </a:solidFill>
                <a:latin typeface="Arial" charset="0"/>
              </a:rPr>
              <a:t> – Glass, Wood,  Rubber, Air, Plastic …</a:t>
            </a:r>
          </a:p>
          <a:p>
            <a:pPr eaLnBrk="1" hangingPunct="1">
              <a:buClrTx/>
              <a:buSzPct val="70000"/>
              <a:buFontTx/>
              <a:buNone/>
            </a:pPr>
            <a:endParaRPr lang="en-US" altLang="en-US" sz="1600">
              <a:solidFill>
                <a:srgbClr val="FFFFFF"/>
              </a:solidFill>
              <a:latin typeface="Book Antiqua" pitchFamily="16" charset="0"/>
            </a:endParaRPr>
          </a:p>
          <a:p>
            <a:pPr eaLnBrk="1" hangingPunct="1">
              <a:buClrTx/>
              <a:buSzPct val="70000"/>
              <a:buFontTx/>
              <a:buNone/>
            </a:pPr>
            <a:r>
              <a:rPr lang="en-US" altLang="en-US">
                <a:solidFill>
                  <a:srgbClr val="FFFFFF"/>
                </a:solidFill>
                <a:latin typeface="Arial" charset="0"/>
              </a:rPr>
              <a:t>Note: Salt water is a</a:t>
            </a:r>
          </a:p>
          <a:p>
            <a:pPr eaLnBrk="1" hangingPunct="1">
              <a:buClrTx/>
              <a:buSzPct val="70000"/>
              <a:buFontTx/>
              <a:buNone/>
            </a:pPr>
            <a:r>
              <a:rPr lang="en-US" altLang="en-US">
                <a:solidFill>
                  <a:srgbClr val="FFFFFF"/>
                </a:solidFill>
                <a:latin typeface="Arial" charset="0"/>
              </a:rPr>
              <a:t>conductor, and so are you!</a:t>
            </a:r>
          </a:p>
        </p:txBody>
      </p:sp>
      <p:sp>
        <p:nvSpPr>
          <p:cNvPr id="25607" name="Oval 6"/>
          <p:cNvSpPr>
            <a:spLocks noChangeArrowheads="1"/>
          </p:cNvSpPr>
          <p:nvPr/>
        </p:nvSpPr>
        <p:spPr bwMode="auto">
          <a:xfrm>
            <a:off x="769938" y="5472113"/>
            <a:ext cx="449262" cy="420687"/>
          </a:xfrm>
          <a:prstGeom prst="ellipse">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08" name="Text Box 7"/>
          <p:cNvSpPr txBox="1">
            <a:spLocks noChangeArrowheads="1"/>
          </p:cNvSpPr>
          <p:nvPr/>
        </p:nvSpPr>
        <p:spPr bwMode="auto">
          <a:xfrm>
            <a:off x="768350" y="5530850"/>
            <a:ext cx="4635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875"/>
              </a:spcBef>
              <a:buClrTx/>
              <a:buSzPct val="70000"/>
              <a:buFontTx/>
              <a:buNone/>
            </a:pPr>
            <a:r>
              <a:rPr lang="en-US" altLang="en-US" sz="1400">
                <a:solidFill>
                  <a:srgbClr val="FFFFFF"/>
                </a:solidFill>
                <a:latin typeface="Arial" charset="0"/>
              </a:rPr>
              <a:t>Cu</a:t>
            </a:r>
          </a:p>
        </p:txBody>
      </p:sp>
      <p:sp>
        <p:nvSpPr>
          <p:cNvPr id="25609" name="Oval 8"/>
          <p:cNvSpPr>
            <a:spLocks noChangeArrowheads="1"/>
          </p:cNvSpPr>
          <p:nvPr/>
        </p:nvSpPr>
        <p:spPr bwMode="auto">
          <a:xfrm>
            <a:off x="695325" y="5400675"/>
            <a:ext cx="595313" cy="561975"/>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10" name="Oval 9"/>
          <p:cNvSpPr>
            <a:spLocks noChangeArrowheads="1"/>
          </p:cNvSpPr>
          <p:nvPr/>
        </p:nvSpPr>
        <p:spPr bwMode="auto">
          <a:xfrm>
            <a:off x="623888" y="5329238"/>
            <a:ext cx="738187" cy="709612"/>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11" name="Oval 10"/>
          <p:cNvSpPr>
            <a:spLocks noChangeArrowheads="1"/>
          </p:cNvSpPr>
          <p:nvPr/>
        </p:nvSpPr>
        <p:spPr bwMode="auto">
          <a:xfrm>
            <a:off x="1047750" y="5934075"/>
            <a:ext cx="42863" cy="42863"/>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12" name="Oval 11"/>
          <p:cNvSpPr>
            <a:spLocks noChangeArrowheads="1"/>
          </p:cNvSpPr>
          <p:nvPr/>
        </p:nvSpPr>
        <p:spPr bwMode="auto">
          <a:xfrm>
            <a:off x="1222375" y="5799138"/>
            <a:ext cx="42863" cy="42862"/>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13" name="Oval 12"/>
          <p:cNvSpPr>
            <a:spLocks noChangeArrowheads="1"/>
          </p:cNvSpPr>
          <p:nvPr/>
        </p:nvSpPr>
        <p:spPr bwMode="auto">
          <a:xfrm>
            <a:off x="735013" y="5816600"/>
            <a:ext cx="42862" cy="42863"/>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14" name="Oval 13"/>
          <p:cNvSpPr>
            <a:spLocks noChangeArrowheads="1"/>
          </p:cNvSpPr>
          <p:nvPr/>
        </p:nvSpPr>
        <p:spPr bwMode="auto">
          <a:xfrm>
            <a:off x="676275" y="5614988"/>
            <a:ext cx="42863" cy="42862"/>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15" name="Oval 14"/>
          <p:cNvSpPr>
            <a:spLocks noChangeArrowheads="1"/>
          </p:cNvSpPr>
          <p:nvPr/>
        </p:nvSpPr>
        <p:spPr bwMode="auto">
          <a:xfrm>
            <a:off x="1246188" y="5541963"/>
            <a:ext cx="42862" cy="42862"/>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16" name="Oval 15"/>
          <p:cNvSpPr>
            <a:spLocks noChangeArrowheads="1"/>
          </p:cNvSpPr>
          <p:nvPr/>
        </p:nvSpPr>
        <p:spPr bwMode="auto">
          <a:xfrm>
            <a:off x="1063625" y="5387975"/>
            <a:ext cx="42863" cy="42863"/>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17" name="Oval 16"/>
          <p:cNvSpPr>
            <a:spLocks noChangeArrowheads="1"/>
          </p:cNvSpPr>
          <p:nvPr/>
        </p:nvSpPr>
        <p:spPr bwMode="auto">
          <a:xfrm>
            <a:off x="827088" y="5408613"/>
            <a:ext cx="42862" cy="42862"/>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18" name="Oval 17"/>
          <p:cNvSpPr>
            <a:spLocks noChangeArrowheads="1"/>
          </p:cNvSpPr>
          <p:nvPr/>
        </p:nvSpPr>
        <p:spPr bwMode="auto">
          <a:xfrm>
            <a:off x="806450" y="5973763"/>
            <a:ext cx="42863" cy="42862"/>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19" name="Oval 18"/>
          <p:cNvSpPr>
            <a:spLocks noChangeArrowheads="1"/>
          </p:cNvSpPr>
          <p:nvPr/>
        </p:nvSpPr>
        <p:spPr bwMode="auto">
          <a:xfrm>
            <a:off x="669925" y="5451475"/>
            <a:ext cx="42863" cy="42863"/>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20" name="Oval 19"/>
          <p:cNvSpPr>
            <a:spLocks noChangeArrowheads="1"/>
          </p:cNvSpPr>
          <p:nvPr/>
        </p:nvSpPr>
        <p:spPr bwMode="auto">
          <a:xfrm>
            <a:off x="1336675" y="5694363"/>
            <a:ext cx="42863" cy="42862"/>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grpSp>
        <p:nvGrpSpPr>
          <p:cNvPr id="25621" name="Group 20"/>
          <p:cNvGrpSpPr>
            <a:grpSpLocks/>
          </p:cNvGrpSpPr>
          <p:nvPr/>
        </p:nvGrpSpPr>
        <p:grpSpPr bwMode="auto">
          <a:xfrm>
            <a:off x="1038225" y="2963863"/>
            <a:ext cx="2805113" cy="1019175"/>
            <a:chOff x="654" y="1867"/>
            <a:chExt cx="1767" cy="642"/>
          </a:xfrm>
        </p:grpSpPr>
        <p:sp>
          <p:nvSpPr>
            <p:cNvPr id="25629" name="Oval 21"/>
            <p:cNvSpPr>
              <a:spLocks noChangeArrowheads="1"/>
            </p:cNvSpPr>
            <p:nvPr/>
          </p:nvSpPr>
          <p:spPr bwMode="auto">
            <a:xfrm>
              <a:off x="654" y="1899"/>
              <a:ext cx="291" cy="602"/>
            </a:xfrm>
            <a:prstGeom prst="ellipse">
              <a:avLst/>
            </a:prstGeom>
            <a:solidFill>
              <a:srgbClr val="FF9900"/>
            </a:solidFill>
            <a:ln w="9525">
              <a:round/>
              <a:headEnd/>
              <a:tailEnd/>
            </a:ln>
            <a:effectLst/>
            <a:scene3d>
              <a:camera prst="legacyPerspectiveFront">
                <a:rot lat="0" lon="3300000" rev="0"/>
              </a:camera>
              <a:lightRig rig="legacyFlat2" dir="b"/>
            </a:scene3d>
            <a:sp3d extrusionH="36306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endParaRPr lang="en-US" altLang="en-US"/>
            </a:p>
          </p:txBody>
        </p:sp>
        <p:sp>
          <p:nvSpPr>
            <p:cNvPr id="25630" name="Text Box 22"/>
            <p:cNvSpPr txBox="1">
              <a:spLocks noChangeArrowheads="1"/>
            </p:cNvSpPr>
            <p:nvPr/>
          </p:nvSpPr>
          <p:spPr bwMode="auto">
            <a:xfrm>
              <a:off x="870" y="1880"/>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31" name="Text Box 23"/>
            <p:cNvSpPr txBox="1">
              <a:spLocks noChangeArrowheads="1"/>
            </p:cNvSpPr>
            <p:nvPr/>
          </p:nvSpPr>
          <p:spPr bwMode="auto">
            <a:xfrm>
              <a:off x="983" y="1993"/>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32" name="Text Box 24"/>
            <p:cNvSpPr txBox="1">
              <a:spLocks noChangeArrowheads="1"/>
            </p:cNvSpPr>
            <p:nvPr/>
          </p:nvSpPr>
          <p:spPr bwMode="auto">
            <a:xfrm>
              <a:off x="1096" y="2106"/>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33" name="Text Box 25"/>
            <p:cNvSpPr txBox="1">
              <a:spLocks noChangeArrowheads="1"/>
            </p:cNvSpPr>
            <p:nvPr/>
          </p:nvSpPr>
          <p:spPr bwMode="auto">
            <a:xfrm>
              <a:off x="912" y="2138"/>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34" name="Text Box 26"/>
            <p:cNvSpPr txBox="1">
              <a:spLocks noChangeArrowheads="1"/>
            </p:cNvSpPr>
            <p:nvPr/>
          </p:nvSpPr>
          <p:spPr bwMode="auto">
            <a:xfrm>
              <a:off x="1110" y="2219"/>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35" name="Text Box 27"/>
            <p:cNvSpPr txBox="1">
              <a:spLocks noChangeArrowheads="1"/>
            </p:cNvSpPr>
            <p:nvPr/>
          </p:nvSpPr>
          <p:spPr bwMode="auto">
            <a:xfrm>
              <a:off x="1287" y="2273"/>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36" name="Text Box 28"/>
            <p:cNvSpPr txBox="1">
              <a:spLocks noChangeArrowheads="1"/>
            </p:cNvSpPr>
            <p:nvPr/>
          </p:nvSpPr>
          <p:spPr bwMode="auto">
            <a:xfrm>
              <a:off x="1247" y="2110"/>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37" name="Text Box 29"/>
            <p:cNvSpPr txBox="1">
              <a:spLocks noChangeArrowheads="1"/>
            </p:cNvSpPr>
            <p:nvPr/>
          </p:nvSpPr>
          <p:spPr bwMode="auto">
            <a:xfrm>
              <a:off x="1309" y="1887"/>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38" name="Text Box 30"/>
            <p:cNvSpPr txBox="1">
              <a:spLocks noChangeArrowheads="1"/>
            </p:cNvSpPr>
            <p:nvPr/>
          </p:nvSpPr>
          <p:spPr bwMode="auto">
            <a:xfrm>
              <a:off x="1365" y="2036"/>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39" name="Text Box 31"/>
            <p:cNvSpPr txBox="1">
              <a:spLocks noChangeArrowheads="1"/>
            </p:cNvSpPr>
            <p:nvPr/>
          </p:nvSpPr>
          <p:spPr bwMode="auto">
            <a:xfrm>
              <a:off x="1154" y="1945"/>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40" name="Text Box 32"/>
            <p:cNvSpPr txBox="1">
              <a:spLocks noChangeArrowheads="1"/>
            </p:cNvSpPr>
            <p:nvPr/>
          </p:nvSpPr>
          <p:spPr bwMode="auto">
            <a:xfrm>
              <a:off x="1448" y="1885"/>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41" name="Text Box 33"/>
            <p:cNvSpPr txBox="1">
              <a:spLocks noChangeArrowheads="1"/>
            </p:cNvSpPr>
            <p:nvPr/>
          </p:nvSpPr>
          <p:spPr bwMode="auto">
            <a:xfrm>
              <a:off x="1561" y="1998"/>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42" name="Text Box 34"/>
            <p:cNvSpPr txBox="1">
              <a:spLocks noChangeArrowheads="1"/>
            </p:cNvSpPr>
            <p:nvPr/>
          </p:nvSpPr>
          <p:spPr bwMode="auto">
            <a:xfrm>
              <a:off x="1674" y="2111"/>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43" name="Text Box 35"/>
            <p:cNvSpPr txBox="1">
              <a:spLocks noChangeArrowheads="1"/>
            </p:cNvSpPr>
            <p:nvPr/>
          </p:nvSpPr>
          <p:spPr bwMode="auto">
            <a:xfrm>
              <a:off x="1490" y="2143"/>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44" name="Text Box 36"/>
            <p:cNvSpPr txBox="1">
              <a:spLocks noChangeArrowheads="1"/>
            </p:cNvSpPr>
            <p:nvPr/>
          </p:nvSpPr>
          <p:spPr bwMode="auto">
            <a:xfrm>
              <a:off x="1688" y="2224"/>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45" name="Text Box 37"/>
            <p:cNvSpPr txBox="1">
              <a:spLocks noChangeArrowheads="1"/>
            </p:cNvSpPr>
            <p:nvPr/>
          </p:nvSpPr>
          <p:spPr bwMode="auto">
            <a:xfrm>
              <a:off x="1865" y="2278"/>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46" name="Text Box 38"/>
            <p:cNvSpPr txBox="1">
              <a:spLocks noChangeArrowheads="1"/>
            </p:cNvSpPr>
            <p:nvPr/>
          </p:nvSpPr>
          <p:spPr bwMode="auto">
            <a:xfrm>
              <a:off x="1825" y="2115"/>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47" name="Text Box 39"/>
            <p:cNvSpPr txBox="1">
              <a:spLocks noChangeArrowheads="1"/>
            </p:cNvSpPr>
            <p:nvPr/>
          </p:nvSpPr>
          <p:spPr bwMode="auto">
            <a:xfrm>
              <a:off x="1887" y="1892"/>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48" name="Text Box 40"/>
            <p:cNvSpPr txBox="1">
              <a:spLocks noChangeArrowheads="1"/>
            </p:cNvSpPr>
            <p:nvPr/>
          </p:nvSpPr>
          <p:spPr bwMode="auto">
            <a:xfrm>
              <a:off x="1454" y="2272"/>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49" name="Text Box 41"/>
            <p:cNvSpPr txBox="1">
              <a:spLocks noChangeArrowheads="1"/>
            </p:cNvSpPr>
            <p:nvPr/>
          </p:nvSpPr>
          <p:spPr bwMode="auto">
            <a:xfrm>
              <a:off x="1732" y="1950"/>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50" name="Text Box 42"/>
            <p:cNvSpPr txBox="1">
              <a:spLocks noChangeArrowheads="1"/>
            </p:cNvSpPr>
            <p:nvPr/>
          </p:nvSpPr>
          <p:spPr bwMode="auto">
            <a:xfrm>
              <a:off x="1769" y="1867"/>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51" name="Text Box 43"/>
            <p:cNvSpPr txBox="1">
              <a:spLocks noChangeArrowheads="1"/>
            </p:cNvSpPr>
            <p:nvPr/>
          </p:nvSpPr>
          <p:spPr bwMode="auto">
            <a:xfrm>
              <a:off x="1882" y="1980"/>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52" name="Text Box 44"/>
            <p:cNvSpPr txBox="1">
              <a:spLocks noChangeArrowheads="1"/>
            </p:cNvSpPr>
            <p:nvPr/>
          </p:nvSpPr>
          <p:spPr bwMode="auto">
            <a:xfrm>
              <a:off x="1995" y="2093"/>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53" name="Text Box 45"/>
            <p:cNvSpPr txBox="1">
              <a:spLocks noChangeArrowheads="1"/>
            </p:cNvSpPr>
            <p:nvPr/>
          </p:nvSpPr>
          <p:spPr bwMode="auto">
            <a:xfrm>
              <a:off x="2009" y="2206"/>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54" name="Text Box 46"/>
            <p:cNvSpPr txBox="1">
              <a:spLocks noChangeArrowheads="1"/>
            </p:cNvSpPr>
            <p:nvPr/>
          </p:nvSpPr>
          <p:spPr bwMode="auto">
            <a:xfrm>
              <a:off x="2186" y="2260"/>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55" name="Text Box 47"/>
            <p:cNvSpPr txBox="1">
              <a:spLocks noChangeArrowheads="1"/>
            </p:cNvSpPr>
            <p:nvPr/>
          </p:nvSpPr>
          <p:spPr bwMode="auto">
            <a:xfrm>
              <a:off x="2146" y="2097"/>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56" name="Text Box 48"/>
            <p:cNvSpPr txBox="1">
              <a:spLocks noChangeArrowheads="1"/>
            </p:cNvSpPr>
            <p:nvPr/>
          </p:nvSpPr>
          <p:spPr bwMode="auto">
            <a:xfrm>
              <a:off x="2208" y="1874"/>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57" name="Text Box 49"/>
            <p:cNvSpPr txBox="1">
              <a:spLocks noChangeArrowheads="1"/>
            </p:cNvSpPr>
            <p:nvPr/>
          </p:nvSpPr>
          <p:spPr bwMode="auto">
            <a:xfrm>
              <a:off x="2264" y="2023"/>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58" name="Text Box 50"/>
            <p:cNvSpPr txBox="1">
              <a:spLocks noChangeArrowheads="1"/>
            </p:cNvSpPr>
            <p:nvPr/>
          </p:nvSpPr>
          <p:spPr bwMode="auto">
            <a:xfrm>
              <a:off x="2053" y="1932"/>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59" name="Text Box 51"/>
            <p:cNvSpPr txBox="1">
              <a:spLocks noChangeArrowheads="1"/>
            </p:cNvSpPr>
            <p:nvPr/>
          </p:nvSpPr>
          <p:spPr bwMode="auto">
            <a:xfrm>
              <a:off x="949" y="2262"/>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25660" name="Line 52"/>
            <p:cNvSpPr>
              <a:spLocks noChangeShapeType="1"/>
            </p:cNvSpPr>
            <p:nvPr/>
          </p:nvSpPr>
          <p:spPr bwMode="auto">
            <a:xfrm flipH="1">
              <a:off x="1535" y="2094"/>
              <a:ext cx="256" cy="125"/>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61" name="Line 53"/>
            <p:cNvSpPr>
              <a:spLocks noChangeShapeType="1"/>
            </p:cNvSpPr>
            <p:nvPr/>
          </p:nvSpPr>
          <p:spPr bwMode="auto">
            <a:xfrm flipH="1" flipV="1">
              <a:off x="1430" y="2045"/>
              <a:ext cx="169" cy="70"/>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62" name="Line 54"/>
            <p:cNvSpPr>
              <a:spLocks noChangeShapeType="1"/>
            </p:cNvSpPr>
            <p:nvPr/>
          </p:nvSpPr>
          <p:spPr bwMode="auto">
            <a:xfrm flipH="1">
              <a:off x="1589" y="2259"/>
              <a:ext cx="133" cy="113"/>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63" name="Line 55"/>
            <p:cNvSpPr>
              <a:spLocks noChangeShapeType="1"/>
            </p:cNvSpPr>
            <p:nvPr/>
          </p:nvSpPr>
          <p:spPr bwMode="auto">
            <a:xfrm flipH="1">
              <a:off x="1253" y="2283"/>
              <a:ext cx="280" cy="56"/>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64" name="Line 56"/>
            <p:cNvSpPr>
              <a:spLocks noChangeShapeType="1"/>
            </p:cNvSpPr>
            <p:nvPr/>
          </p:nvSpPr>
          <p:spPr bwMode="auto">
            <a:xfrm flipH="1">
              <a:off x="2120" y="2034"/>
              <a:ext cx="148" cy="152"/>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65" name="Line 57"/>
            <p:cNvSpPr>
              <a:spLocks noChangeShapeType="1"/>
            </p:cNvSpPr>
            <p:nvPr/>
          </p:nvSpPr>
          <p:spPr bwMode="auto">
            <a:xfrm flipH="1" flipV="1">
              <a:off x="2006" y="2033"/>
              <a:ext cx="97" cy="19"/>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66" name="Line 58"/>
            <p:cNvSpPr>
              <a:spLocks noChangeShapeType="1"/>
            </p:cNvSpPr>
            <p:nvPr/>
          </p:nvSpPr>
          <p:spPr bwMode="auto">
            <a:xfrm flipH="1">
              <a:off x="1643" y="2025"/>
              <a:ext cx="277" cy="11"/>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67" name="Line 59"/>
            <p:cNvSpPr>
              <a:spLocks noChangeShapeType="1"/>
            </p:cNvSpPr>
            <p:nvPr/>
          </p:nvSpPr>
          <p:spPr bwMode="auto">
            <a:xfrm flipH="1">
              <a:off x="1784" y="2124"/>
              <a:ext cx="145" cy="92"/>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5622" name="Text Box 60"/>
          <p:cNvSpPr txBox="1">
            <a:spLocks noChangeArrowheads="1"/>
          </p:cNvSpPr>
          <p:nvPr/>
        </p:nvSpPr>
        <p:spPr bwMode="auto">
          <a:xfrm>
            <a:off x="3871913" y="2809875"/>
            <a:ext cx="2162175"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875"/>
              </a:spcBef>
              <a:buClrTx/>
              <a:buSzPct val="70000"/>
              <a:buFontTx/>
              <a:buNone/>
            </a:pPr>
            <a:r>
              <a:rPr lang="en-US" altLang="en-US" sz="1400">
                <a:solidFill>
                  <a:srgbClr val="FFFFFF"/>
                </a:solidFill>
                <a:latin typeface="Tahoma" pitchFamily="34" charset="0"/>
              </a:rPr>
              <a:t>Neighboring electrons are repulsed by the motion of electrons, creating a chain reaction that propagates through the material at nearly the speed of light.</a:t>
            </a:r>
          </a:p>
        </p:txBody>
      </p:sp>
      <p:sp>
        <p:nvSpPr>
          <p:cNvPr id="25623" name="Text Box 61"/>
          <p:cNvSpPr txBox="1">
            <a:spLocks noChangeArrowheads="1"/>
          </p:cNvSpPr>
          <p:nvPr/>
        </p:nvSpPr>
        <p:spPr bwMode="auto">
          <a:xfrm>
            <a:off x="138113" y="2976563"/>
            <a:ext cx="96202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875"/>
              </a:spcBef>
              <a:buClrTx/>
              <a:buSzPct val="70000"/>
              <a:buFontTx/>
              <a:buNone/>
            </a:pPr>
            <a:r>
              <a:rPr lang="en-US" altLang="en-US" sz="1400">
                <a:solidFill>
                  <a:srgbClr val="FFFFFF"/>
                </a:solidFill>
                <a:latin typeface="Tahoma" pitchFamily="34" charset="0"/>
              </a:rPr>
              <a:t>Cross- section of copper wire</a:t>
            </a:r>
          </a:p>
        </p:txBody>
      </p:sp>
      <p:sp>
        <p:nvSpPr>
          <p:cNvPr id="25624" name="Oval 62"/>
          <p:cNvSpPr>
            <a:spLocks noChangeArrowheads="1"/>
          </p:cNvSpPr>
          <p:nvPr/>
        </p:nvSpPr>
        <p:spPr bwMode="auto">
          <a:xfrm>
            <a:off x="1206500" y="5378450"/>
            <a:ext cx="88900" cy="88900"/>
          </a:xfrm>
          <a:prstGeom prst="ellipse">
            <a:avLst/>
          </a:prstGeom>
          <a:noFill/>
          <a:ln w="9360" cap="sq">
            <a:solidFill>
              <a:srgbClr val="FF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25" name="Oval 63"/>
          <p:cNvSpPr>
            <a:spLocks noChangeArrowheads="1"/>
          </p:cNvSpPr>
          <p:nvPr/>
        </p:nvSpPr>
        <p:spPr bwMode="auto">
          <a:xfrm>
            <a:off x="1760538" y="5403850"/>
            <a:ext cx="42862" cy="42863"/>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cxnSp>
        <p:nvCxnSpPr>
          <p:cNvPr id="25626" name="AutoShape 64"/>
          <p:cNvCxnSpPr>
            <a:cxnSpLocks noChangeShapeType="1"/>
            <a:stCxn id="25624" idx="0"/>
          </p:cNvCxnSpPr>
          <p:nvPr/>
        </p:nvCxnSpPr>
        <p:spPr bwMode="auto">
          <a:xfrm>
            <a:off x="1250950" y="5378450"/>
            <a:ext cx="481013" cy="46038"/>
          </a:xfrm>
          <a:prstGeom prst="curvedConnector3">
            <a:avLst>
              <a:gd name="adj1" fmla="val 50000"/>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627" name="Text Box 65"/>
          <p:cNvSpPr txBox="1">
            <a:spLocks noChangeArrowheads="1"/>
          </p:cNvSpPr>
          <p:nvPr/>
        </p:nvSpPr>
        <p:spPr bwMode="auto">
          <a:xfrm>
            <a:off x="971550" y="4305300"/>
            <a:ext cx="234315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875"/>
              </a:spcBef>
              <a:buClrTx/>
              <a:buSzPct val="70000"/>
              <a:buFontTx/>
              <a:buNone/>
            </a:pPr>
            <a:r>
              <a:rPr lang="en-US" altLang="en-US" sz="1400">
                <a:solidFill>
                  <a:srgbClr val="FFFFFF"/>
                </a:solidFill>
                <a:latin typeface="Tahoma" pitchFamily="34" charset="0"/>
              </a:rPr>
              <a:t>Copper’s valence electrons move freely throughout the solid copper metal</a:t>
            </a:r>
          </a:p>
        </p:txBody>
      </p:sp>
      <p:sp>
        <p:nvSpPr>
          <p:cNvPr id="25628" name="Text Box 66"/>
          <p:cNvSpPr txBox="1">
            <a:spLocks noChangeArrowheads="1"/>
          </p:cNvSpPr>
          <p:nvPr/>
        </p:nvSpPr>
        <p:spPr bwMode="auto">
          <a:xfrm>
            <a:off x="1619250" y="5476875"/>
            <a:ext cx="4314825"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875"/>
              </a:spcBef>
              <a:buClrTx/>
              <a:buSzPct val="70000"/>
              <a:buFontTx/>
              <a:buNone/>
            </a:pPr>
            <a:r>
              <a:rPr lang="en-US" altLang="en-US" sz="1400">
                <a:solidFill>
                  <a:srgbClr val="FFFFFF"/>
                </a:solidFill>
                <a:latin typeface="Arial" charset="0"/>
              </a:rPr>
              <a:t>Copper and other metals have a weak hold on their outer or “valence” electrons. Atoms of insulating materials have a tight grip on their outer electrons.</a:t>
            </a:r>
          </a:p>
        </p:txBody>
      </p:sp>
      <p:sp>
        <p:nvSpPr>
          <p:cNvPr id="3" name="Slide Number Placeholder 2"/>
          <p:cNvSpPr>
            <a:spLocks noGrp="1"/>
          </p:cNvSpPr>
          <p:nvPr>
            <p:ph type="sldNum" idx="10"/>
          </p:nvPr>
        </p:nvSpPr>
        <p:spPr>
          <a:xfrm>
            <a:off x="6858000" y="6303962"/>
            <a:ext cx="2133600" cy="365125"/>
          </a:xfrm>
        </p:spPr>
        <p:txBody>
          <a:bodyPr/>
          <a:lstStyle/>
          <a:p>
            <a:pPr>
              <a:defRPr/>
            </a:pPr>
            <a:fld id="{348A005E-3BB3-4E43-9CF9-9AA9B17F6590}" type="slidenum">
              <a:rPr lang="en-US" altLang="en-US" smtClean="0"/>
              <a:pPr>
                <a:defRPr/>
              </a:pPr>
              <a:t>18</a:t>
            </a:fld>
            <a:endParaRPr lang="en-US" altLang="en-US"/>
          </a:p>
        </p:txBody>
      </p:sp>
      <p:sp>
        <p:nvSpPr>
          <p:cNvPr id="2" name="Footer Placeholder 1"/>
          <p:cNvSpPr>
            <a:spLocks noGrp="1"/>
          </p:cNvSpPr>
          <p:nvPr>
            <p:ph type="ftr" idx="11"/>
          </p:nvPr>
        </p:nvSpPr>
        <p:spPr/>
        <p:txBody>
          <a:bodyPr/>
          <a:lstStyle/>
          <a:p>
            <a:pPr>
              <a:defRPr/>
            </a:pPr>
            <a:r>
              <a:rPr lang="en-US" altLang="en-US"/>
              <a:t>T5 - Electrical Principles 2022</a:t>
            </a:r>
          </a:p>
        </p:txBody>
      </p:sp>
    </p:spTree>
    <p:extLst>
      <p:ext uri="{BB962C8B-B14F-4D97-AF65-F5344CB8AC3E}">
        <p14:creationId xmlns:p14="http://schemas.microsoft.com/office/powerpoint/2010/main" val="137527753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828800"/>
          </a:xfrm>
        </p:spPr>
        <p:txBody>
          <a:bodyPr>
            <a:normAutofit/>
          </a:bodyPr>
          <a:lstStyle/>
          <a:p>
            <a:r>
              <a:rPr lang="en-US" dirty="0"/>
              <a:t>T5A07 – Why are metals generally good conductors of electricity?</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They have relative high density</a:t>
            </a:r>
            <a:endParaRPr lang="en-US" sz="2800" dirty="0"/>
          </a:p>
          <a:p>
            <a:r>
              <a:rPr lang="en-US" sz="2800" i="1" dirty="0"/>
              <a:t>B. They have many free electrons</a:t>
            </a:r>
            <a:endParaRPr lang="en-US" sz="2800" dirty="0"/>
          </a:p>
          <a:p>
            <a:r>
              <a:rPr lang="en-US" sz="2800" i="1" dirty="0"/>
              <a:t>C. They have many free protons</a:t>
            </a:r>
            <a:endParaRPr lang="en-US" sz="2800" dirty="0"/>
          </a:p>
          <a:p>
            <a:r>
              <a:rPr lang="en-US" sz="2800" i="1" dirty="0"/>
              <a:t>D. All these choices are correct</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19</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05941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7848600" cy="5715000"/>
          </a:xfrm>
        </p:spPr>
        <p:txBody>
          <a:bodyPr/>
          <a:lstStyle/>
          <a:p>
            <a:r>
              <a:rPr lang="en-US" b="1" dirty="0">
                <a:solidFill>
                  <a:srgbClr val="FFC000"/>
                </a:solidFill>
              </a:rPr>
              <a:t>T5A – Current and voltage: </a:t>
            </a:r>
            <a:r>
              <a:rPr lang="en-US" b="1" dirty="0">
                <a:solidFill>
                  <a:schemeClr val="bg1"/>
                </a:solidFill>
              </a:rPr>
              <a:t>terminology and units; conductors and </a:t>
            </a:r>
            <a:r>
              <a:rPr lang="en-US" b="1" dirty="0" err="1">
                <a:solidFill>
                  <a:schemeClr val="bg1"/>
                </a:solidFill>
              </a:rPr>
              <a:t>insolators</a:t>
            </a:r>
            <a:r>
              <a:rPr lang="en-US" b="1" dirty="0">
                <a:solidFill>
                  <a:schemeClr val="bg1"/>
                </a:solidFill>
              </a:rPr>
              <a:t>,</a:t>
            </a:r>
            <a:r>
              <a:rPr lang="en-US" b="1" dirty="0"/>
              <a:t> alternating and direct current</a:t>
            </a:r>
          </a:p>
          <a:p>
            <a:endParaRPr lang="en-US" b="1" dirty="0"/>
          </a:p>
          <a:p>
            <a:r>
              <a:rPr lang="en-US" b="1" dirty="0">
                <a:solidFill>
                  <a:srgbClr val="FFC000"/>
                </a:solidFill>
              </a:rPr>
              <a:t>T5B - Math for electronics: </a:t>
            </a:r>
            <a:r>
              <a:rPr lang="en-US" b="1" dirty="0"/>
              <a:t>conversion of electrical units; decibels </a:t>
            </a:r>
          </a:p>
          <a:p>
            <a:endParaRPr lang="en-US" b="1" dirty="0"/>
          </a:p>
          <a:p>
            <a:r>
              <a:rPr lang="en-US" b="1" dirty="0">
                <a:solidFill>
                  <a:srgbClr val="FFC000"/>
                </a:solidFill>
              </a:rPr>
              <a:t>T5C – Capacitance and inductance terminology and units: </a:t>
            </a:r>
            <a:r>
              <a:rPr lang="en-US" b="1" dirty="0"/>
              <a:t>Radio frequency definition and units; Impedance definition and units; Calculating power</a:t>
            </a:r>
          </a:p>
          <a:p>
            <a:endParaRPr lang="en-US" b="1" dirty="0"/>
          </a:p>
          <a:p>
            <a:r>
              <a:rPr lang="en-US" b="1" dirty="0">
                <a:solidFill>
                  <a:srgbClr val="FFC000"/>
                </a:solidFill>
              </a:rPr>
              <a:t>T5D – Ohm’s Law: </a:t>
            </a:r>
            <a:r>
              <a:rPr lang="en-US" b="1" dirty="0"/>
              <a:t>Series and parallel circuits</a:t>
            </a:r>
          </a:p>
          <a:p>
            <a:endParaRPr lang="en-US" b="1" dirty="0"/>
          </a:p>
        </p:txBody>
      </p:sp>
      <p:sp>
        <p:nvSpPr>
          <p:cNvPr id="6" name="Slide Number Placeholder 5"/>
          <p:cNvSpPr>
            <a:spLocks noGrp="1"/>
          </p:cNvSpPr>
          <p:nvPr>
            <p:ph type="sldNum" sz="quarter" idx="12"/>
          </p:nvPr>
        </p:nvSpPr>
        <p:spPr/>
        <p:txBody>
          <a:bodyPr/>
          <a:lstStyle/>
          <a:p>
            <a:fld id="{5A2483EB-AB9C-40AC-9AA1-C2AD9590A9DB}" type="slidenum">
              <a:rPr lang="en-US" smtClean="0"/>
              <a:t>2</a:t>
            </a:fld>
            <a:endParaRPr lang="en-US"/>
          </a:p>
        </p:txBody>
      </p:sp>
      <p:sp>
        <p:nvSpPr>
          <p:cNvPr id="5" name="Footer Placeholder 4"/>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29535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828800"/>
          </a:xfrm>
        </p:spPr>
        <p:txBody>
          <a:bodyPr>
            <a:normAutofit/>
          </a:bodyPr>
          <a:lstStyle/>
          <a:p>
            <a:r>
              <a:rPr lang="en-US" dirty="0"/>
              <a:t>T5A07 – Why are metals generally good conductors of electricity?</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They have relative high density</a:t>
            </a:r>
            <a:endParaRPr lang="en-US" sz="2800" dirty="0"/>
          </a:p>
          <a:p>
            <a:r>
              <a:rPr lang="en-US" sz="3600" b="1" i="1" dirty="0">
                <a:solidFill>
                  <a:srgbClr val="FFFF00"/>
                </a:solidFill>
              </a:rPr>
              <a:t>B. They have many free electrons</a:t>
            </a:r>
            <a:endParaRPr lang="en-US" sz="3600" b="1" dirty="0">
              <a:solidFill>
                <a:srgbClr val="FFFF00"/>
              </a:solidFill>
            </a:endParaRPr>
          </a:p>
          <a:p>
            <a:r>
              <a:rPr lang="en-US" sz="2800" i="1" dirty="0"/>
              <a:t>C. They have many free protons</a:t>
            </a:r>
            <a:endParaRPr lang="en-US" sz="2800" dirty="0"/>
          </a:p>
          <a:p>
            <a:r>
              <a:rPr lang="en-US" sz="2800" i="1" dirty="0"/>
              <a:t>D. All these choices are correct</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20</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36669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2057400"/>
          </a:xfrm>
        </p:spPr>
        <p:txBody>
          <a:bodyPr>
            <a:normAutofit/>
          </a:bodyPr>
          <a:lstStyle/>
          <a:p>
            <a:r>
              <a:rPr lang="en-US" dirty="0"/>
              <a:t>T5A08 - Which of the following is a good electrical insulator?</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Copper</a:t>
            </a:r>
            <a:endParaRPr lang="en-US" sz="2800" dirty="0"/>
          </a:p>
          <a:p>
            <a:r>
              <a:rPr lang="en-US" sz="2800" i="1" dirty="0"/>
              <a:t>B. Glass</a:t>
            </a:r>
            <a:endParaRPr lang="en-US" sz="2800" dirty="0"/>
          </a:p>
          <a:p>
            <a:r>
              <a:rPr lang="en-US" sz="2800" i="1" dirty="0"/>
              <a:t>C. Aluminum</a:t>
            </a:r>
            <a:endParaRPr lang="en-US" sz="2800" dirty="0"/>
          </a:p>
          <a:p>
            <a:r>
              <a:rPr lang="en-US" sz="2800" i="1" dirty="0"/>
              <a:t>D. Mercury</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21</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998994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2057400"/>
          </a:xfrm>
        </p:spPr>
        <p:txBody>
          <a:bodyPr>
            <a:normAutofit/>
          </a:bodyPr>
          <a:lstStyle/>
          <a:p>
            <a:r>
              <a:rPr lang="en-US" dirty="0"/>
              <a:t>T5A08 - Which of the following is a good electrical insulator?</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Copper</a:t>
            </a:r>
            <a:endParaRPr lang="en-US" sz="2800" dirty="0"/>
          </a:p>
          <a:p>
            <a:r>
              <a:rPr lang="en-US" sz="3600" b="1" i="1" dirty="0">
                <a:solidFill>
                  <a:srgbClr val="FFFF00"/>
                </a:solidFill>
              </a:rPr>
              <a:t>B. Glass</a:t>
            </a:r>
            <a:endParaRPr lang="en-US" sz="3600" b="1" dirty="0">
              <a:solidFill>
                <a:srgbClr val="FFFF00"/>
              </a:solidFill>
            </a:endParaRPr>
          </a:p>
          <a:p>
            <a:r>
              <a:rPr lang="en-US" sz="2800" i="1" dirty="0"/>
              <a:t>C. Aluminum</a:t>
            </a:r>
            <a:endParaRPr lang="en-US" sz="2800" dirty="0"/>
          </a:p>
          <a:p>
            <a:r>
              <a:rPr lang="en-US" sz="2800" i="1" dirty="0"/>
              <a:t>D. Mercury</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22</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672849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52400" y="0"/>
            <a:ext cx="8839200"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1600200" algn="ctr"/>
                <a:tab pos="6348413" algn="ctr"/>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1600200" algn="ctr"/>
                <a:tab pos="6348413" algn="ctr"/>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1600200" algn="ctr"/>
                <a:tab pos="6348413" algn="ctr"/>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1600200" algn="ctr"/>
                <a:tab pos="6348413" algn="ctr"/>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1600200" algn="ctr"/>
                <a:tab pos="6348413" algn="ctr"/>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1600200" algn="ctr"/>
                <a:tab pos="6348413" algn="ctr"/>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1600200" algn="ctr"/>
                <a:tab pos="6348413" algn="ctr"/>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1600200" algn="ctr"/>
                <a:tab pos="6348413" algn="ctr"/>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1600200" algn="ctr"/>
                <a:tab pos="6348413" algn="ctr"/>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200" b="1" dirty="0">
                <a:solidFill>
                  <a:schemeClr val="bg1"/>
                </a:solidFill>
                <a:effectLst>
                  <a:outerShdw blurRad="38100" dist="38100" dir="2700000" algn="tl">
                    <a:srgbClr val="000000"/>
                  </a:outerShdw>
                </a:effectLst>
                <a:latin typeface="Arial" charset="0"/>
              </a:rPr>
              <a:t>	Direct Current	Alternating Current</a:t>
            </a:r>
          </a:p>
        </p:txBody>
      </p:sp>
      <p:sp>
        <p:nvSpPr>
          <p:cNvPr id="19460" name="Text Box 4"/>
          <p:cNvSpPr txBox="1">
            <a:spLocks noChangeArrowheads="1"/>
          </p:cNvSpPr>
          <p:nvPr/>
        </p:nvSpPr>
        <p:spPr bwMode="auto">
          <a:xfrm>
            <a:off x="152400" y="1574800"/>
            <a:ext cx="4491038"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1pPr>
            <a:lvl2pPr marL="457200" indent="47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2pPr>
            <a:lvl3pPr marL="914400" indent="11430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3pPr>
            <a:lvl4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4pPr>
            <a:lvl5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9pPr>
          </a:lstStyle>
          <a:p>
            <a:pPr>
              <a:spcBef>
                <a:spcPts val="700"/>
              </a:spcBef>
              <a:buClrTx/>
              <a:buSzPct val="70000"/>
              <a:buFontTx/>
              <a:buNone/>
              <a:defRPr/>
            </a:pPr>
            <a:r>
              <a:rPr lang="en-US" altLang="en-US" sz="2800" b="1">
                <a:solidFill>
                  <a:srgbClr val="FFFF66"/>
                </a:solidFill>
                <a:effectLst>
                  <a:outerShdw blurRad="38100" dist="38100" dir="2700000" algn="tl">
                    <a:srgbClr val="000000"/>
                  </a:outerShdw>
                </a:effectLst>
                <a:latin typeface="Arial" charset="0"/>
              </a:rPr>
              <a:t>DC</a:t>
            </a:r>
          </a:p>
          <a:p>
            <a:pPr>
              <a:spcBef>
                <a:spcPts val="500"/>
              </a:spcBef>
              <a:buClrTx/>
              <a:buSzPct val="70000"/>
              <a:buFontTx/>
              <a:buNone/>
              <a:defRPr/>
            </a:pPr>
            <a:r>
              <a:rPr lang="en-US" altLang="en-US" sz="2000" b="1">
                <a:effectLst>
                  <a:outerShdw blurRad="38100" dist="38100" dir="2700000" algn="tl">
                    <a:srgbClr val="000000"/>
                  </a:outerShdw>
                </a:effectLst>
                <a:latin typeface="Arial" charset="0"/>
              </a:rPr>
              <a:t>Current flows in one direction only</a:t>
            </a:r>
          </a:p>
          <a:p>
            <a:pPr lvl="1">
              <a:spcBef>
                <a:spcPts val="450"/>
              </a:spcBef>
              <a:buClrTx/>
              <a:buSzPct val="70000"/>
              <a:buFontTx/>
              <a:buNone/>
              <a:defRPr/>
            </a:pPr>
            <a:r>
              <a:rPr lang="en-US" altLang="en-US" b="1">
                <a:effectLst>
                  <a:outerShdw blurRad="38100" dist="38100" dir="2700000" algn="tl">
                    <a:srgbClr val="000000"/>
                  </a:outerShdw>
                </a:effectLst>
                <a:latin typeface="Arial" charset="0"/>
              </a:rPr>
              <a:t>Examples: </a:t>
            </a:r>
          </a:p>
          <a:p>
            <a:pPr lvl="2">
              <a:spcBef>
                <a:spcPts val="450"/>
              </a:spcBef>
              <a:buClr>
                <a:srgbClr val="E5E5FF"/>
              </a:buClr>
              <a:buSzPct val="70000"/>
              <a:buFont typeface="Wingdings" pitchFamily="2" charset="2"/>
              <a:buChar char=""/>
              <a:defRPr/>
            </a:pPr>
            <a:r>
              <a:rPr lang="en-US" altLang="en-US">
                <a:effectLst>
                  <a:outerShdw blurRad="38100" dist="38100" dir="2700000" algn="tl">
                    <a:srgbClr val="000000"/>
                  </a:outerShdw>
                </a:effectLst>
                <a:latin typeface="Tahoma" pitchFamily="34" charset="0"/>
              </a:rPr>
              <a:t>Battery Operated Devices</a:t>
            </a:r>
          </a:p>
          <a:p>
            <a:pPr lvl="2">
              <a:spcBef>
                <a:spcPts val="450"/>
              </a:spcBef>
              <a:buClr>
                <a:srgbClr val="E5E5FF"/>
              </a:buClr>
              <a:buSzPct val="70000"/>
              <a:buFont typeface="Wingdings" pitchFamily="2" charset="2"/>
              <a:buChar char=""/>
              <a:defRPr/>
            </a:pPr>
            <a:r>
              <a:rPr lang="en-US" altLang="en-US">
                <a:effectLst>
                  <a:outerShdw blurRad="38100" dist="38100" dir="2700000" algn="tl">
                    <a:srgbClr val="000000"/>
                  </a:outerShdw>
                </a:effectLst>
                <a:latin typeface="Tahoma" pitchFamily="34" charset="0"/>
              </a:rPr>
              <a:t>Cars</a:t>
            </a:r>
          </a:p>
          <a:p>
            <a:pPr>
              <a:spcBef>
                <a:spcPts val="450"/>
              </a:spcBef>
              <a:buClrTx/>
              <a:buSzPct val="70000"/>
              <a:buFontTx/>
              <a:buNone/>
              <a:defRPr/>
            </a:pPr>
            <a:endParaRPr lang="en-US" altLang="en-US" b="1">
              <a:solidFill>
                <a:srgbClr val="FFFF66"/>
              </a:solidFill>
              <a:effectLst>
                <a:outerShdw blurRad="38100" dist="38100" dir="2700000" algn="tl">
                  <a:srgbClr val="000000"/>
                </a:outerShdw>
              </a:effectLst>
              <a:latin typeface="Tahoma" pitchFamily="34" charset="0"/>
            </a:endParaRPr>
          </a:p>
        </p:txBody>
      </p:sp>
      <p:sp>
        <p:nvSpPr>
          <p:cNvPr id="19461" name="Text Box 5"/>
          <p:cNvSpPr txBox="1">
            <a:spLocks noChangeArrowheads="1"/>
          </p:cNvSpPr>
          <p:nvPr/>
        </p:nvSpPr>
        <p:spPr bwMode="auto">
          <a:xfrm>
            <a:off x="4475163" y="1612900"/>
            <a:ext cx="4491037"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1pPr>
            <a:lvl2pPr marL="457200" indent="47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2pPr>
            <a:lvl3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3pPr>
            <a:lvl4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4pPr>
            <a:lvl5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9pPr>
          </a:lstStyle>
          <a:p>
            <a:pPr>
              <a:spcBef>
                <a:spcPts val="700"/>
              </a:spcBef>
              <a:buClrTx/>
              <a:buSzPct val="70000"/>
              <a:buFontTx/>
              <a:buNone/>
              <a:defRPr/>
            </a:pPr>
            <a:r>
              <a:rPr lang="en-US" altLang="en-US" sz="2800" b="1">
                <a:solidFill>
                  <a:srgbClr val="FFFF66"/>
                </a:solidFill>
                <a:effectLst>
                  <a:outerShdw blurRad="38100" dist="38100" dir="2700000" algn="tl">
                    <a:srgbClr val="000000"/>
                  </a:outerShdw>
                </a:effectLst>
                <a:latin typeface="Arial" charset="0"/>
              </a:rPr>
              <a:t>AC</a:t>
            </a:r>
          </a:p>
          <a:p>
            <a:pPr>
              <a:spcBef>
                <a:spcPts val="500"/>
              </a:spcBef>
              <a:buClrTx/>
              <a:buSzPct val="70000"/>
              <a:buFontTx/>
              <a:buNone/>
              <a:defRPr/>
            </a:pPr>
            <a:r>
              <a:rPr lang="en-US" altLang="en-US" sz="2000" b="1">
                <a:effectLst>
                  <a:outerShdw blurRad="38100" dist="38100" dir="2700000" algn="tl">
                    <a:srgbClr val="000000"/>
                  </a:outerShdw>
                </a:effectLst>
                <a:latin typeface="Arial" charset="0"/>
              </a:rPr>
              <a:t>Current flows in both directions, voltage and current very with time</a:t>
            </a:r>
          </a:p>
          <a:p>
            <a:pPr lvl="1">
              <a:spcBef>
                <a:spcPts val="450"/>
              </a:spcBef>
              <a:buClrTx/>
              <a:buSzPct val="70000"/>
              <a:buFontTx/>
              <a:buNone/>
              <a:defRPr/>
            </a:pPr>
            <a:r>
              <a:rPr lang="en-US" altLang="en-US" b="1">
                <a:effectLst>
                  <a:outerShdw blurRad="38100" dist="38100" dir="2700000" algn="tl">
                    <a:srgbClr val="000000"/>
                  </a:outerShdw>
                </a:effectLst>
                <a:latin typeface="Arial" charset="0"/>
              </a:rPr>
              <a:t>Example: House Wiring</a:t>
            </a:r>
          </a:p>
        </p:txBody>
      </p:sp>
      <p:pic>
        <p:nvPicPr>
          <p:cNvPr id="184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0" y="3746500"/>
            <a:ext cx="2038350" cy="2000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3695700"/>
            <a:ext cx="2238375" cy="220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724275"/>
            <a:ext cx="3122613" cy="202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5" name="Text Box 9"/>
          <p:cNvSpPr txBox="1">
            <a:spLocks noChangeArrowheads="1"/>
          </p:cNvSpPr>
          <p:nvPr/>
        </p:nvSpPr>
        <p:spPr bwMode="auto">
          <a:xfrm>
            <a:off x="1409700" y="5970588"/>
            <a:ext cx="11811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1pPr>
            <a:lvl2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2pPr>
            <a:lvl3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3pPr>
            <a:lvl4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4pPr>
            <a:lvl5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9pPr>
          </a:lstStyle>
          <a:p>
            <a:pPr>
              <a:spcBef>
                <a:spcPts val="700"/>
              </a:spcBef>
              <a:defRPr/>
            </a:pPr>
            <a:r>
              <a:rPr lang="en-US" altLang="en-US" sz="2800" b="1" dirty="0">
                <a:solidFill>
                  <a:srgbClr val="FFFF66"/>
                </a:solidFill>
                <a:effectLst>
                  <a:outerShdw blurRad="38100" dist="38100" dir="2700000" algn="tl">
                    <a:srgbClr val="000000"/>
                  </a:outerShdw>
                </a:effectLst>
                <a:latin typeface="Arial" charset="0"/>
              </a:rPr>
              <a:t>DC</a:t>
            </a:r>
          </a:p>
        </p:txBody>
      </p:sp>
      <p:sp>
        <p:nvSpPr>
          <p:cNvPr id="19466" name="Text Box 10"/>
          <p:cNvSpPr txBox="1">
            <a:spLocks noChangeArrowheads="1"/>
          </p:cNvSpPr>
          <p:nvPr/>
        </p:nvSpPr>
        <p:spPr bwMode="auto">
          <a:xfrm>
            <a:off x="4664075" y="5851525"/>
            <a:ext cx="10509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1pPr>
            <a:lvl2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2pPr>
            <a:lvl3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3pPr>
            <a:lvl4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4pPr>
            <a:lvl5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9pPr>
          </a:lstStyle>
          <a:p>
            <a:pPr>
              <a:spcBef>
                <a:spcPts val="700"/>
              </a:spcBef>
              <a:defRPr/>
            </a:pPr>
            <a:r>
              <a:rPr lang="en-US" altLang="en-US" sz="2800" b="1" dirty="0">
                <a:solidFill>
                  <a:srgbClr val="FFFF66"/>
                </a:solidFill>
                <a:effectLst>
                  <a:outerShdw blurRad="38100" dist="38100" dir="2700000" algn="tl">
                    <a:srgbClr val="000000"/>
                  </a:outerShdw>
                </a:effectLst>
                <a:latin typeface="Arial" charset="0"/>
              </a:rPr>
              <a:t>AC</a:t>
            </a:r>
          </a:p>
        </p:txBody>
      </p:sp>
      <p:sp>
        <p:nvSpPr>
          <p:cNvPr id="19467" name="Text Box 11"/>
          <p:cNvSpPr txBox="1">
            <a:spLocks noChangeArrowheads="1"/>
          </p:cNvSpPr>
          <p:nvPr/>
        </p:nvSpPr>
        <p:spPr bwMode="auto">
          <a:xfrm>
            <a:off x="7315200" y="5851525"/>
            <a:ext cx="1219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1pPr>
            <a:lvl2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2pPr>
            <a:lvl3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3pPr>
            <a:lvl4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4pPr>
            <a:lvl5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9pPr>
          </a:lstStyle>
          <a:p>
            <a:pPr>
              <a:spcBef>
                <a:spcPts val="700"/>
              </a:spcBef>
              <a:defRPr/>
            </a:pPr>
            <a:r>
              <a:rPr lang="en-US" altLang="en-US" sz="2800" b="1" dirty="0">
                <a:solidFill>
                  <a:srgbClr val="FFFF66"/>
                </a:solidFill>
                <a:effectLst>
                  <a:outerShdw blurRad="38100" dist="38100" dir="2700000" algn="tl">
                    <a:srgbClr val="000000"/>
                  </a:outerShdw>
                </a:effectLst>
                <a:latin typeface="Arial" charset="0"/>
              </a:rPr>
              <a:t>AC</a:t>
            </a:r>
          </a:p>
        </p:txBody>
      </p:sp>
      <p:sp>
        <p:nvSpPr>
          <p:cNvPr id="3" name="Slide Number Placeholder 2"/>
          <p:cNvSpPr>
            <a:spLocks noGrp="1"/>
          </p:cNvSpPr>
          <p:nvPr>
            <p:ph type="sldNum" idx="10"/>
          </p:nvPr>
        </p:nvSpPr>
        <p:spPr/>
        <p:txBody>
          <a:bodyPr/>
          <a:lstStyle/>
          <a:p>
            <a:pPr>
              <a:defRPr/>
            </a:pPr>
            <a:fld id="{348A005E-3BB3-4E43-9CF9-9AA9B17F6590}" type="slidenum">
              <a:rPr lang="en-US" altLang="en-US" smtClean="0"/>
              <a:pPr>
                <a:defRPr/>
              </a:pPr>
              <a:t>23</a:t>
            </a:fld>
            <a:endParaRPr lang="en-US" altLang="en-US"/>
          </a:p>
        </p:txBody>
      </p:sp>
      <p:sp>
        <p:nvSpPr>
          <p:cNvPr id="2" name="Footer Placeholder 1"/>
          <p:cNvSpPr>
            <a:spLocks noGrp="1"/>
          </p:cNvSpPr>
          <p:nvPr>
            <p:ph type="ftr" idx="11"/>
          </p:nvPr>
        </p:nvSpPr>
        <p:spPr/>
        <p:txBody>
          <a:bodyPr/>
          <a:lstStyle/>
          <a:p>
            <a:pPr>
              <a:defRPr/>
            </a:pPr>
            <a:r>
              <a:rPr lang="en-US" altLang="en-US"/>
              <a:t>T5 - Electrical Principles 2022</a:t>
            </a:r>
          </a:p>
        </p:txBody>
      </p:sp>
    </p:spTree>
    <p:extLst>
      <p:ext uri="{BB962C8B-B14F-4D97-AF65-F5344CB8AC3E}">
        <p14:creationId xmlns:p14="http://schemas.microsoft.com/office/powerpoint/2010/main" val="323103335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905000"/>
          </a:xfrm>
        </p:spPr>
        <p:txBody>
          <a:bodyPr>
            <a:normAutofit/>
          </a:bodyPr>
          <a:lstStyle/>
          <a:p>
            <a:r>
              <a:rPr lang="en-US" dirty="0"/>
              <a:t>T5A09 – Which of the following describes alternating current?</a:t>
            </a:r>
            <a:br>
              <a:rPr lang="en-US" dirty="0"/>
            </a:br>
            <a:endParaRPr lang="en-US" dirty="0"/>
          </a:p>
        </p:txBody>
      </p:sp>
      <p:sp>
        <p:nvSpPr>
          <p:cNvPr id="3" name="Subtitle 2"/>
          <p:cNvSpPr>
            <a:spLocks noGrp="1"/>
          </p:cNvSpPr>
          <p:nvPr>
            <p:ph type="subTitle" idx="1"/>
          </p:nvPr>
        </p:nvSpPr>
        <p:spPr>
          <a:xfrm>
            <a:off x="914400" y="2514600"/>
            <a:ext cx="7467600" cy="3657600"/>
          </a:xfrm>
        </p:spPr>
        <p:txBody>
          <a:bodyPr>
            <a:normAutofit/>
          </a:bodyPr>
          <a:lstStyle/>
          <a:p>
            <a:r>
              <a:rPr lang="en-US" sz="2800" i="1" dirty="0"/>
              <a:t>A. Current that alternates between a positive direction and zero</a:t>
            </a:r>
            <a:endParaRPr lang="en-US" sz="2800" dirty="0"/>
          </a:p>
          <a:p>
            <a:r>
              <a:rPr lang="en-US" sz="2800" i="1" dirty="0"/>
              <a:t>B. Current that alternates between a negative direction and zero</a:t>
            </a:r>
            <a:endParaRPr lang="en-US" sz="2800" dirty="0"/>
          </a:p>
          <a:p>
            <a:r>
              <a:rPr lang="en-US" sz="2800" i="1" dirty="0"/>
              <a:t>C. Current that alternates between positive and negative directions</a:t>
            </a:r>
            <a:endParaRPr lang="en-US" sz="2800" dirty="0"/>
          </a:p>
          <a:p>
            <a:r>
              <a:rPr lang="en-US" sz="2800" i="1" dirty="0"/>
              <a:t>D. All these answers are correct</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24</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1638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905000"/>
          </a:xfrm>
        </p:spPr>
        <p:txBody>
          <a:bodyPr>
            <a:normAutofit/>
          </a:bodyPr>
          <a:lstStyle/>
          <a:p>
            <a:r>
              <a:rPr lang="en-US" dirty="0"/>
              <a:t>T5A09 – Which of the following describes alternating current?</a:t>
            </a:r>
            <a:br>
              <a:rPr lang="en-US" dirty="0"/>
            </a:br>
            <a:endParaRPr lang="en-US" dirty="0"/>
          </a:p>
        </p:txBody>
      </p:sp>
      <p:sp>
        <p:nvSpPr>
          <p:cNvPr id="3" name="Subtitle 2"/>
          <p:cNvSpPr>
            <a:spLocks noGrp="1"/>
          </p:cNvSpPr>
          <p:nvPr>
            <p:ph type="subTitle" idx="1"/>
          </p:nvPr>
        </p:nvSpPr>
        <p:spPr>
          <a:xfrm>
            <a:off x="914400" y="2514600"/>
            <a:ext cx="7467600" cy="3657600"/>
          </a:xfrm>
        </p:spPr>
        <p:txBody>
          <a:bodyPr>
            <a:normAutofit/>
          </a:bodyPr>
          <a:lstStyle/>
          <a:p>
            <a:r>
              <a:rPr lang="en-US" sz="2800" i="1" dirty="0"/>
              <a:t>A. Current that alternates between a positive direction and zero</a:t>
            </a:r>
            <a:endParaRPr lang="en-US" sz="2800" dirty="0"/>
          </a:p>
          <a:p>
            <a:r>
              <a:rPr lang="en-US" sz="2800" i="1" dirty="0"/>
              <a:t>B. Current that alternates between a negative direction and zero</a:t>
            </a:r>
            <a:endParaRPr lang="en-US" sz="2800" dirty="0"/>
          </a:p>
          <a:p>
            <a:r>
              <a:rPr lang="en-US" sz="3600" b="1" i="1" dirty="0">
                <a:solidFill>
                  <a:srgbClr val="FFFF00"/>
                </a:solidFill>
              </a:rPr>
              <a:t>C. Current that alternates between positive and negative directions</a:t>
            </a:r>
            <a:endParaRPr lang="en-US" sz="3600" b="1" dirty="0">
              <a:solidFill>
                <a:srgbClr val="FFFF00"/>
              </a:solidFill>
            </a:endParaRPr>
          </a:p>
          <a:p>
            <a:r>
              <a:rPr lang="en-US" sz="2800" i="1" dirty="0"/>
              <a:t>D. All these answers are correct</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25</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901031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828800"/>
          </a:xfrm>
        </p:spPr>
        <p:txBody>
          <a:bodyPr>
            <a:normAutofit/>
          </a:bodyPr>
          <a:lstStyle/>
          <a:p>
            <a:r>
              <a:rPr lang="en-US" dirty="0"/>
              <a:t>T5A10 - Which term describes the rate at which electrical energy is used?</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Resistance</a:t>
            </a:r>
            <a:endParaRPr lang="en-US" sz="2800" dirty="0"/>
          </a:p>
          <a:p>
            <a:r>
              <a:rPr lang="en-US" sz="2800" i="1" dirty="0"/>
              <a:t>B. Current</a:t>
            </a:r>
            <a:endParaRPr lang="en-US" sz="2800" dirty="0"/>
          </a:p>
          <a:p>
            <a:r>
              <a:rPr lang="en-US" sz="2800" i="1" dirty="0"/>
              <a:t>C. Power</a:t>
            </a:r>
            <a:endParaRPr lang="en-US" sz="2800" dirty="0"/>
          </a:p>
          <a:p>
            <a:r>
              <a:rPr lang="en-US" sz="2800" i="1" dirty="0"/>
              <a:t>D. Voltage</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26</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710398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828800"/>
          </a:xfrm>
        </p:spPr>
        <p:txBody>
          <a:bodyPr>
            <a:normAutofit/>
          </a:bodyPr>
          <a:lstStyle/>
          <a:p>
            <a:r>
              <a:rPr lang="en-US" dirty="0"/>
              <a:t>T5A10 - Which term describes the rate at which electrical energy is used?</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Resistance</a:t>
            </a:r>
            <a:endParaRPr lang="en-US" sz="2800" dirty="0"/>
          </a:p>
          <a:p>
            <a:r>
              <a:rPr lang="en-US" sz="2800" dirty="0"/>
              <a:t>B. Current</a:t>
            </a:r>
          </a:p>
          <a:p>
            <a:r>
              <a:rPr lang="en-US" sz="3600" b="1" dirty="0">
                <a:solidFill>
                  <a:srgbClr val="FFFF00"/>
                </a:solidFill>
              </a:rPr>
              <a:t>C. Power</a:t>
            </a:r>
          </a:p>
          <a:p>
            <a:r>
              <a:rPr lang="en-US" sz="2800" i="1" dirty="0"/>
              <a:t>D. Voltage</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27</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472665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39775"/>
            <a:ext cx="8458200" cy="1470025"/>
          </a:xfrm>
        </p:spPr>
        <p:txBody>
          <a:bodyPr>
            <a:noAutofit/>
          </a:bodyPr>
          <a:lstStyle/>
          <a:p>
            <a:r>
              <a:rPr lang="en-US" dirty="0"/>
              <a:t>T5A11 – What type of current flow is opposed by resistance?</a:t>
            </a:r>
            <a:br>
              <a:rPr lang="en-US" dirty="0"/>
            </a:br>
            <a:endParaRPr lang="en-US" dirty="0"/>
          </a:p>
        </p:txBody>
      </p:sp>
      <p:sp>
        <p:nvSpPr>
          <p:cNvPr id="3" name="Subtitle 2"/>
          <p:cNvSpPr>
            <a:spLocks noGrp="1"/>
          </p:cNvSpPr>
          <p:nvPr>
            <p:ph type="subTitle" idx="1"/>
          </p:nvPr>
        </p:nvSpPr>
        <p:spPr>
          <a:xfrm>
            <a:off x="1371600" y="2286000"/>
            <a:ext cx="6400800" cy="3657600"/>
          </a:xfrm>
        </p:spPr>
        <p:txBody>
          <a:bodyPr>
            <a:normAutofit/>
          </a:bodyPr>
          <a:lstStyle/>
          <a:p>
            <a:r>
              <a:rPr lang="en-US" sz="2800" i="1" dirty="0"/>
              <a:t>A. Direct current</a:t>
            </a:r>
            <a:endParaRPr lang="en-US" sz="2800" dirty="0"/>
          </a:p>
          <a:p>
            <a:r>
              <a:rPr lang="en-US" sz="2800" i="1" dirty="0"/>
              <a:t>B. Alternating current</a:t>
            </a:r>
            <a:endParaRPr lang="en-US" sz="2800" dirty="0"/>
          </a:p>
          <a:p>
            <a:r>
              <a:rPr lang="en-US" sz="2800" i="1" dirty="0"/>
              <a:t>C. RF current</a:t>
            </a:r>
            <a:endParaRPr lang="en-US" sz="2800" dirty="0"/>
          </a:p>
          <a:p>
            <a:r>
              <a:rPr lang="en-US" sz="2800" i="1" dirty="0"/>
              <a:t>D. Al these </a:t>
            </a:r>
            <a:r>
              <a:rPr lang="en-US" sz="2800" dirty="0"/>
              <a:t>c</a:t>
            </a:r>
            <a:r>
              <a:rPr lang="en-US" sz="2800" i="1" dirty="0"/>
              <a:t>hoices are correct</a:t>
            </a:r>
            <a:endParaRPr lang="en-US" sz="2800" dirty="0"/>
          </a:p>
          <a:p>
            <a:pPr algn="ct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28</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149319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39775"/>
            <a:ext cx="8458200" cy="1470025"/>
          </a:xfrm>
        </p:spPr>
        <p:txBody>
          <a:bodyPr>
            <a:noAutofit/>
          </a:bodyPr>
          <a:lstStyle/>
          <a:p>
            <a:r>
              <a:rPr lang="en-US" dirty="0"/>
              <a:t>T5A11 – What type of current flow is opposed by resistance?</a:t>
            </a:r>
            <a:br>
              <a:rPr lang="en-US" dirty="0"/>
            </a:br>
            <a:endParaRPr lang="en-US" dirty="0"/>
          </a:p>
        </p:txBody>
      </p:sp>
      <p:sp>
        <p:nvSpPr>
          <p:cNvPr id="3" name="Subtitle 2"/>
          <p:cNvSpPr>
            <a:spLocks noGrp="1"/>
          </p:cNvSpPr>
          <p:nvPr>
            <p:ph type="subTitle" idx="1"/>
          </p:nvPr>
        </p:nvSpPr>
        <p:spPr>
          <a:xfrm>
            <a:off x="1371600" y="2286000"/>
            <a:ext cx="6400800" cy="3657600"/>
          </a:xfrm>
        </p:spPr>
        <p:txBody>
          <a:bodyPr>
            <a:normAutofit/>
          </a:bodyPr>
          <a:lstStyle/>
          <a:p>
            <a:r>
              <a:rPr lang="en-US" sz="2800" i="1" dirty="0"/>
              <a:t>A. Direct current</a:t>
            </a:r>
            <a:endParaRPr lang="en-US" sz="2800" dirty="0"/>
          </a:p>
          <a:p>
            <a:r>
              <a:rPr lang="en-US" sz="2800" i="1" dirty="0"/>
              <a:t>B. Alternating current</a:t>
            </a:r>
            <a:endParaRPr lang="en-US" sz="2800" dirty="0"/>
          </a:p>
          <a:p>
            <a:r>
              <a:rPr lang="en-US" sz="2800" i="1" dirty="0"/>
              <a:t>C. RF current</a:t>
            </a:r>
            <a:endParaRPr lang="en-US" sz="2800" dirty="0"/>
          </a:p>
          <a:p>
            <a:r>
              <a:rPr lang="en-US" sz="3600" b="1" i="1" dirty="0">
                <a:solidFill>
                  <a:srgbClr val="FFFF00"/>
                </a:solidFill>
              </a:rPr>
              <a:t>D. Al these </a:t>
            </a:r>
            <a:r>
              <a:rPr lang="en-US" sz="3600" b="1" dirty="0">
                <a:solidFill>
                  <a:srgbClr val="FFFF00"/>
                </a:solidFill>
              </a:rPr>
              <a:t>c</a:t>
            </a:r>
            <a:r>
              <a:rPr lang="en-US" sz="3600" b="1" i="1" dirty="0">
                <a:solidFill>
                  <a:srgbClr val="FFFF00"/>
                </a:solidFill>
              </a:rPr>
              <a:t>hoices are correct</a:t>
            </a:r>
            <a:endParaRPr lang="en-US" sz="3600" b="1" dirty="0">
              <a:solidFill>
                <a:srgbClr val="FFFF00"/>
              </a:solidFill>
            </a:endParaRPr>
          </a:p>
          <a:p>
            <a:pPr algn="ct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29</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34008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r>
              <a:rPr lang="en-US" altLang="en-US" sz="1200">
                <a:solidFill>
                  <a:srgbClr val="FFFFFF"/>
                </a:solidFill>
                <a:latin typeface="Arial" charset="0"/>
              </a:rPr>
              <a:t>Electrical Principles 2010</a:t>
            </a:r>
          </a:p>
        </p:txBody>
      </p:sp>
      <p:sp>
        <p:nvSpPr>
          <p:cNvPr id="11267" name="Text Box 2"/>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5863B451-4A3D-466F-843C-D95BEABD9A17}" type="slidenum">
              <a:rPr lang="en-US" altLang="en-US" sz="1200">
                <a:solidFill>
                  <a:srgbClr val="FFFFFF"/>
                </a:solidFill>
                <a:latin typeface="Arial" charset="0"/>
              </a:rPr>
              <a:pPr eaLnBrk="1" hangingPunct="1">
                <a:buClrTx/>
                <a:buFontTx/>
                <a:buNone/>
              </a:pPr>
              <a:t>3</a:t>
            </a:fld>
            <a:endParaRPr lang="en-US" altLang="en-US" sz="1200">
              <a:solidFill>
                <a:srgbClr val="FFFFFF"/>
              </a:solidFill>
              <a:latin typeface="Arial" charset="0"/>
            </a:endParaRPr>
          </a:p>
        </p:txBody>
      </p:sp>
      <p:sp>
        <p:nvSpPr>
          <p:cNvPr id="12291" name="Text Box 3"/>
          <p:cNvSpPr txBox="1">
            <a:spLocks noChangeArrowheads="1"/>
          </p:cNvSpPr>
          <p:nvPr/>
        </p:nvSpPr>
        <p:spPr bwMode="auto">
          <a:xfrm>
            <a:off x="152400" y="0"/>
            <a:ext cx="8839200" cy="161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200" b="1" dirty="0">
                <a:solidFill>
                  <a:schemeClr val="bg1"/>
                </a:solidFill>
                <a:effectLst>
                  <a:outerShdw blurRad="38100" dist="38100" dir="2700000" algn="tl">
                    <a:srgbClr val="000000"/>
                  </a:outerShdw>
                </a:effectLst>
                <a:latin typeface="Arial" charset="0"/>
              </a:rPr>
              <a:t>Conductors and Insulators</a:t>
            </a:r>
          </a:p>
        </p:txBody>
      </p:sp>
      <p:sp>
        <p:nvSpPr>
          <p:cNvPr id="11269" name="Rectangle 4"/>
          <p:cNvSpPr>
            <a:spLocks noChangeArrowheads="1"/>
          </p:cNvSpPr>
          <p:nvPr/>
        </p:nvSpPr>
        <p:spPr bwMode="auto">
          <a:xfrm>
            <a:off x="228600" y="1600200"/>
            <a:ext cx="85344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SzPct val="70000"/>
              <a:buFontTx/>
              <a:buNone/>
            </a:pPr>
            <a:r>
              <a:rPr lang="en-US" altLang="en-US">
                <a:solidFill>
                  <a:srgbClr val="FFFFFF"/>
                </a:solidFill>
                <a:latin typeface="Arial" charset="0"/>
              </a:rPr>
              <a:t>In a conductor, electric current can flow freely, in an insulator it cannot. Simply stated, most metals are good electrical conductors, most nonmetals are not. Metals are also generally good heat conductors while nonmetals are not.</a:t>
            </a:r>
          </a:p>
        </p:txBody>
      </p:sp>
      <p:sp>
        <p:nvSpPr>
          <p:cNvPr id="11270" name="Text Box 5"/>
          <p:cNvSpPr txBox="1">
            <a:spLocks noChangeArrowheads="1"/>
          </p:cNvSpPr>
          <p:nvPr/>
        </p:nvSpPr>
        <p:spPr bwMode="auto">
          <a:xfrm>
            <a:off x="6372225" y="2647950"/>
            <a:ext cx="245427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SzPct val="70000"/>
              <a:buFontTx/>
              <a:buNone/>
            </a:pPr>
            <a:r>
              <a:rPr lang="en-US" altLang="en-US">
                <a:solidFill>
                  <a:srgbClr val="FFFF00"/>
                </a:solidFill>
                <a:latin typeface="Arial" charset="0"/>
              </a:rPr>
              <a:t>Conductors</a:t>
            </a:r>
            <a:r>
              <a:rPr lang="en-US" altLang="en-US">
                <a:solidFill>
                  <a:srgbClr val="FFFFFF"/>
                </a:solidFill>
                <a:latin typeface="Arial" charset="0"/>
              </a:rPr>
              <a:t> – Copper, Silver, Gold, Aluminum, Platinum, Steel, …</a:t>
            </a:r>
          </a:p>
          <a:p>
            <a:pPr eaLnBrk="1" hangingPunct="1">
              <a:buClrTx/>
              <a:buSzPct val="70000"/>
              <a:buFontTx/>
              <a:buNone/>
            </a:pPr>
            <a:endParaRPr lang="en-US" altLang="en-US">
              <a:solidFill>
                <a:srgbClr val="FFFFFF"/>
              </a:solidFill>
              <a:latin typeface="Arial" charset="0"/>
            </a:endParaRPr>
          </a:p>
          <a:p>
            <a:pPr eaLnBrk="1" hangingPunct="1">
              <a:buClrTx/>
              <a:buSzPct val="70000"/>
              <a:buFontTx/>
              <a:buNone/>
            </a:pPr>
            <a:r>
              <a:rPr lang="en-US" altLang="en-US">
                <a:solidFill>
                  <a:srgbClr val="FFFF00"/>
                </a:solidFill>
                <a:latin typeface="Arial" charset="0"/>
              </a:rPr>
              <a:t>Insulators</a:t>
            </a:r>
            <a:r>
              <a:rPr lang="en-US" altLang="en-US">
                <a:solidFill>
                  <a:srgbClr val="FFFFFF"/>
                </a:solidFill>
                <a:latin typeface="Arial" charset="0"/>
              </a:rPr>
              <a:t> – Glass, Wood,  Rubber, Air, Plastic …</a:t>
            </a:r>
          </a:p>
          <a:p>
            <a:pPr eaLnBrk="1" hangingPunct="1">
              <a:buClrTx/>
              <a:buSzPct val="70000"/>
              <a:buFontTx/>
              <a:buNone/>
            </a:pPr>
            <a:endParaRPr lang="en-US" altLang="en-US" sz="1600">
              <a:solidFill>
                <a:srgbClr val="FFFFFF"/>
              </a:solidFill>
              <a:latin typeface="Book Antiqua" pitchFamily="16" charset="0"/>
            </a:endParaRPr>
          </a:p>
          <a:p>
            <a:pPr eaLnBrk="1" hangingPunct="1">
              <a:buClrTx/>
              <a:buSzPct val="70000"/>
              <a:buFontTx/>
              <a:buNone/>
            </a:pPr>
            <a:r>
              <a:rPr lang="en-US" altLang="en-US">
                <a:solidFill>
                  <a:srgbClr val="FFFFFF"/>
                </a:solidFill>
                <a:latin typeface="Arial" charset="0"/>
              </a:rPr>
              <a:t>Note: Salt water is a</a:t>
            </a:r>
          </a:p>
          <a:p>
            <a:pPr eaLnBrk="1" hangingPunct="1">
              <a:buClrTx/>
              <a:buSzPct val="70000"/>
              <a:buFontTx/>
              <a:buNone/>
            </a:pPr>
            <a:r>
              <a:rPr lang="en-US" altLang="en-US">
                <a:solidFill>
                  <a:srgbClr val="FFFFFF"/>
                </a:solidFill>
                <a:latin typeface="Arial" charset="0"/>
              </a:rPr>
              <a:t>conductor, and so are you!</a:t>
            </a:r>
          </a:p>
        </p:txBody>
      </p:sp>
      <p:sp>
        <p:nvSpPr>
          <p:cNvPr id="11271" name="Oval 6"/>
          <p:cNvSpPr>
            <a:spLocks noChangeArrowheads="1"/>
          </p:cNvSpPr>
          <p:nvPr/>
        </p:nvSpPr>
        <p:spPr bwMode="auto">
          <a:xfrm>
            <a:off x="769938" y="5472113"/>
            <a:ext cx="449262" cy="420687"/>
          </a:xfrm>
          <a:prstGeom prst="ellipse">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72" name="Text Box 7"/>
          <p:cNvSpPr txBox="1">
            <a:spLocks noChangeArrowheads="1"/>
          </p:cNvSpPr>
          <p:nvPr/>
        </p:nvSpPr>
        <p:spPr bwMode="auto">
          <a:xfrm>
            <a:off x="768350" y="5530850"/>
            <a:ext cx="4635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875"/>
              </a:spcBef>
              <a:buClrTx/>
              <a:buSzPct val="70000"/>
              <a:buFontTx/>
              <a:buNone/>
            </a:pPr>
            <a:r>
              <a:rPr lang="en-US" altLang="en-US" sz="1400">
                <a:solidFill>
                  <a:srgbClr val="FFFFFF"/>
                </a:solidFill>
                <a:latin typeface="Arial" charset="0"/>
              </a:rPr>
              <a:t>Cu</a:t>
            </a:r>
          </a:p>
        </p:txBody>
      </p:sp>
      <p:sp>
        <p:nvSpPr>
          <p:cNvPr id="11273" name="Oval 8"/>
          <p:cNvSpPr>
            <a:spLocks noChangeArrowheads="1"/>
          </p:cNvSpPr>
          <p:nvPr/>
        </p:nvSpPr>
        <p:spPr bwMode="auto">
          <a:xfrm>
            <a:off x="695325" y="5400675"/>
            <a:ext cx="595313" cy="561975"/>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74" name="Oval 9"/>
          <p:cNvSpPr>
            <a:spLocks noChangeArrowheads="1"/>
          </p:cNvSpPr>
          <p:nvPr/>
        </p:nvSpPr>
        <p:spPr bwMode="auto">
          <a:xfrm>
            <a:off x="623888" y="5329238"/>
            <a:ext cx="738187" cy="709612"/>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75" name="Oval 10"/>
          <p:cNvSpPr>
            <a:spLocks noChangeArrowheads="1"/>
          </p:cNvSpPr>
          <p:nvPr/>
        </p:nvSpPr>
        <p:spPr bwMode="auto">
          <a:xfrm>
            <a:off x="1047750" y="5934075"/>
            <a:ext cx="42863" cy="42863"/>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76" name="Oval 11"/>
          <p:cNvSpPr>
            <a:spLocks noChangeArrowheads="1"/>
          </p:cNvSpPr>
          <p:nvPr/>
        </p:nvSpPr>
        <p:spPr bwMode="auto">
          <a:xfrm>
            <a:off x="1222375" y="5799138"/>
            <a:ext cx="42863" cy="42862"/>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77" name="Oval 12"/>
          <p:cNvSpPr>
            <a:spLocks noChangeArrowheads="1"/>
          </p:cNvSpPr>
          <p:nvPr/>
        </p:nvSpPr>
        <p:spPr bwMode="auto">
          <a:xfrm>
            <a:off x="735013" y="5816600"/>
            <a:ext cx="42862" cy="42863"/>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78" name="Oval 13"/>
          <p:cNvSpPr>
            <a:spLocks noChangeArrowheads="1"/>
          </p:cNvSpPr>
          <p:nvPr/>
        </p:nvSpPr>
        <p:spPr bwMode="auto">
          <a:xfrm>
            <a:off x="676275" y="5614988"/>
            <a:ext cx="42863" cy="42862"/>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79" name="Oval 14"/>
          <p:cNvSpPr>
            <a:spLocks noChangeArrowheads="1"/>
          </p:cNvSpPr>
          <p:nvPr/>
        </p:nvSpPr>
        <p:spPr bwMode="auto">
          <a:xfrm>
            <a:off x="1246188" y="5541963"/>
            <a:ext cx="42862" cy="42862"/>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80" name="Oval 15"/>
          <p:cNvSpPr>
            <a:spLocks noChangeArrowheads="1"/>
          </p:cNvSpPr>
          <p:nvPr/>
        </p:nvSpPr>
        <p:spPr bwMode="auto">
          <a:xfrm>
            <a:off x="1063625" y="5387975"/>
            <a:ext cx="42863" cy="42863"/>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81" name="Oval 16"/>
          <p:cNvSpPr>
            <a:spLocks noChangeArrowheads="1"/>
          </p:cNvSpPr>
          <p:nvPr/>
        </p:nvSpPr>
        <p:spPr bwMode="auto">
          <a:xfrm>
            <a:off x="827088" y="5408613"/>
            <a:ext cx="42862" cy="42862"/>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82" name="Oval 17"/>
          <p:cNvSpPr>
            <a:spLocks noChangeArrowheads="1"/>
          </p:cNvSpPr>
          <p:nvPr/>
        </p:nvSpPr>
        <p:spPr bwMode="auto">
          <a:xfrm>
            <a:off x="806450" y="5973763"/>
            <a:ext cx="42863" cy="42862"/>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83" name="Oval 18"/>
          <p:cNvSpPr>
            <a:spLocks noChangeArrowheads="1"/>
          </p:cNvSpPr>
          <p:nvPr/>
        </p:nvSpPr>
        <p:spPr bwMode="auto">
          <a:xfrm>
            <a:off x="669925" y="5451475"/>
            <a:ext cx="42863" cy="42863"/>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84" name="Oval 19"/>
          <p:cNvSpPr>
            <a:spLocks noChangeArrowheads="1"/>
          </p:cNvSpPr>
          <p:nvPr/>
        </p:nvSpPr>
        <p:spPr bwMode="auto">
          <a:xfrm>
            <a:off x="1336675" y="5694363"/>
            <a:ext cx="42863" cy="42862"/>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grpSp>
        <p:nvGrpSpPr>
          <p:cNvPr id="11285" name="Group 20"/>
          <p:cNvGrpSpPr>
            <a:grpSpLocks/>
          </p:cNvGrpSpPr>
          <p:nvPr/>
        </p:nvGrpSpPr>
        <p:grpSpPr bwMode="auto">
          <a:xfrm>
            <a:off x="1038225" y="2963863"/>
            <a:ext cx="2805113" cy="1019175"/>
            <a:chOff x="654" y="1867"/>
            <a:chExt cx="1767" cy="642"/>
          </a:xfrm>
        </p:grpSpPr>
        <p:sp>
          <p:nvSpPr>
            <p:cNvPr id="11293" name="Oval 21"/>
            <p:cNvSpPr>
              <a:spLocks noChangeArrowheads="1"/>
            </p:cNvSpPr>
            <p:nvPr/>
          </p:nvSpPr>
          <p:spPr bwMode="auto">
            <a:xfrm>
              <a:off x="654" y="1899"/>
              <a:ext cx="291" cy="602"/>
            </a:xfrm>
            <a:prstGeom prst="ellipse">
              <a:avLst/>
            </a:prstGeom>
            <a:solidFill>
              <a:srgbClr val="FF9900"/>
            </a:solidFill>
            <a:ln w="9525">
              <a:round/>
              <a:headEnd/>
              <a:tailEnd/>
            </a:ln>
            <a:effectLst/>
            <a:scene3d>
              <a:camera prst="legacyPerspectiveFront">
                <a:rot lat="0" lon="3300000" rev="0"/>
              </a:camera>
              <a:lightRig rig="legacyFlat2" dir="b"/>
            </a:scene3d>
            <a:sp3d extrusionH="36306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endParaRPr lang="en-US" altLang="en-US"/>
            </a:p>
          </p:txBody>
        </p:sp>
        <p:sp>
          <p:nvSpPr>
            <p:cNvPr id="11294" name="Text Box 22"/>
            <p:cNvSpPr txBox="1">
              <a:spLocks noChangeArrowheads="1"/>
            </p:cNvSpPr>
            <p:nvPr/>
          </p:nvSpPr>
          <p:spPr bwMode="auto">
            <a:xfrm>
              <a:off x="870" y="1880"/>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295" name="Text Box 23"/>
            <p:cNvSpPr txBox="1">
              <a:spLocks noChangeArrowheads="1"/>
            </p:cNvSpPr>
            <p:nvPr/>
          </p:nvSpPr>
          <p:spPr bwMode="auto">
            <a:xfrm>
              <a:off x="983" y="1993"/>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296" name="Text Box 24"/>
            <p:cNvSpPr txBox="1">
              <a:spLocks noChangeArrowheads="1"/>
            </p:cNvSpPr>
            <p:nvPr/>
          </p:nvSpPr>
          <p:spPr bwMode="auto">
            <a:xfrm>
              <a:off x="1096" y="2106"/>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297" name="Text Box 25"/>
            <p:cNvSpPr txBox="1">
              <a:spLocks noChangeArrowheads="1"/>
            </p:cNvSpPr>
            <p:nvPr/>
          </p:nvSpPr>
          <p:spPr bwMode="auto">
            <a:xfrm>
              <a:off x="912" y="2138"/>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298" name="Text Box 26"/>
            <p:cNvSpPr txBox="1">
              <a:spLocks noChangeArrowheads="1"/>
            </p:cNvSpPr>
            <p:nvPr/>
          </p:nvSpPr>
          <p:spPr bwMode="auto">
            <a:xfrm>
              <a:off x="1110" y="2219"/>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299" name="Text Box 27"/>
            <p:cNvSpPr txBox="1">
              <a:spLocks noChangeArrowheads="1"/>
            </p:cNvSpPr>
            <p:nvPr/>
          </p:nvSpPr>
          <p:spPr bwMode="auto">
            <a:xfrm>
              <a:off x="1287" y="2273"/>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00" name="Text Box 28"/>
            <p:cNvSpPr txBox="1">
              <a:spLocks noChangeArrowheads="1"/>
            </p:cNvSpPr>
            <p:nvPr/>
          </p:nvSpPr>
          <p:spPr bwMode="auto">
            <a:xfrm>
              <a:off x="1247" y="2110"/>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01" name="Text Box 29"/>
            <p:cNvSpPr txBox="1">
              <a:spLocks noChangeArrowheads="1"/>
            </p:cNvSpPr>
            <p:nvPr/>
          </p:nvSpPr>
          <p:spPr bwMode="auto">
            <a:xfrm>
              <a:off x="1309" y="1887"/>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02" name="Text Box 30"/>
            <p:cNvSpPr txBox="1">
              <a:spLocks noChangeArrowheads="1"/>
            </p:cNvSpPr>
            <p:nvPr/>
          </p:nvSpPr>
          <p:spPr bwMode="auto">
            <a:xfrm>
              <a:off x="1365" y="2036"/>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03" name="Text Box 31"/>
            <p:cNvSpPr txBox="1">
              <a:spLocks noChangeArrowheads="1"/>
            </p:cNvSpPr>
            <p:nvPr/>
          </p:nvSpPr>
          <p:spPr bwMode="auto">
            <a:xfrm>
              <a:off x="1154" y="1945"/>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04" name="Text Box 32"/>
            <p:cNvSpPr txBox="1">
              <a:spLocks noChangeArrowheads="1"/>
            </p:cNvSpPr>
            <p:nvPr/>
          </p:nvSpPr>
          <p:spPr bwMode="auto">
            <a:xfrm>
              <a:off x="1448" y="1885"/>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05" name="Text Box 33"/>
            <p:cNvSpPr txBox="1">
              <a:spLocks noChangeArrowheads="1"/>
            </p:cNvSpPr>
            <p:nvPr/>
          </p:nvSpPr>
          <p:spPr bwMode="auto">
            <a:xfrm>
              <a:off x="1561" y="1998"/>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06" name="Text Box 34"/>
            <p:cNvSpPr txBox="1">
              <a:spLocks noChangeArrowheads="1"/>
            </p:cNvSpPr>
            <p:nvPr/>
          </p:nvSpPr>
          <p:spPr bwMode="auto">
            <a:xfrm>
              <a:off x="1674" y="2111"/>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07" name="Text Box 35"/>
            <p:cNvSpPr txBox="1">
              <a:spLocks noChangeArrowheads="1"/>
            </p:cNvSpPr>
            <p:nvPr/>
          </p:nvSpPr>
          <p:spPr bwMode="auto">
            <a:xfrm>
              <a:off x="1490" y="2143"/>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08" name="Text Box 36"/>
            <p:cNvSpPr txBox="1">
              <a:spLocks noChangeArrowheads="1"/>
            </p:cNvSpPr>
            <p:nvPr/>
          </p:nvSpPr>
          <p:spPr bwMode="auto">
            <a:xfrm>
              <a:off x="1688" y="2224"/>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09" name="Text Box 37"/>
            <p:cNvSpPr txBox="1">
              <a:spLocks noChangeArrowheads="1"/>
            </p:cNvSpPr>
            <p:nvPr/>
          </p:nvSpPr>
          <p:spPr bwMode="auto">
            <a:xfrm>
              <a:off x="1865" y="2278"/>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10" name="Text Box 38"/>
            <p:cNvSpPr txBox="1">
              <a:spLocks noChangeArrowheads="1"/>
            </p:cNvSpPr>
            <p:nvPr/>
          </p:nvSpPr>
          <p:spPr bwMode="auto">
            <a:xfrm>
              <a:off x="1825" y="2115"/>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11" name="Text Box 39"/>
            <p:cNvSpPr txBox="1">
              <a:spLocks noChangeArrowheads="1"/>
            </p:cNvSpPr>
            <p:nvPr/>
          </p:nvSpPr>
          <p:spPr bwMode="auto">
            <a:xfrm>
              <a:off x="1887" y="1892"/>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12" name="Text Box 40"/>
            <p:cNvSpPr txBox="1">
              <a:spLocks noChangeArrowheads="1"/>
            </p:cNvSpPr>
            <p:nvPr/>
          </p:nvSpPr>
          <p:spPr bwMode="auto">
            <a:xfrm>
              <a:off x="1454" y="2272"/>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13" name="Text Box 41"/>
            <p:cNvSpPr txBox="1">
              <a:spLocks noChangeArrowheads="1"/>
            </p:cNvSpPr>
            <p:nvPr/>
          </p:nvSpPr>
          <p:spPr bwMode="auto">
            <a:xfrm>
              <a:off x="1732" y="1950"/>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14" name="Text Box 42"/>
            <p:cNvSpPr txBox="1">
              <a:spLocks noChangeArrowheads="1"/>
            </p:cNvSpPr>
            <p:nvPr/>
          </p:nvSpPr>
          <p:spPr bwMode="auto">
            <a:xfrm>
              <a:off x="1769" y="1867"/>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15" name="Text Box 43"/>
            <p:cNvSpPr txBox="1">
              <a:spLocks noChangeArrowheads="1"/>
            </p:cNvSpPr>
            <p:nvPr/>
          </p:nvSpPr>
          <p:spPr bwMode="auto">
            <a:xfrm>
              <a:off x="1882" y="1980"/>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16" name="Text Box 44"/>
            <p:cNvSpPr txBox="1">
              <a:spLocks noChangeArrowheads="1"/>
            </p:cNvSpPr>
            <p:nvPr/>
          </p:nvSpPr>
          <p:spPr bwMode="auto">
            <a:xfrm>
              <a:off x="1995" y="2093"/>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17" name="Text Box 45"/>
            <p:cNvSpPr txBox="1">
              <a:spLocks noChangeArrowheads="1"/>
            </p:cNvSpPr>
            <p:nvPr/>
          </p:nvSpPr>
          <p:spPr bwMode="auto">
            <a:xfrm>
              <a:off x="2009" y="2206"/>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18" name="Text Box 46"/>
            <p:cNvSpPr txBox="1">
              <a:spLocks noChangeArrowheads="1"/>
            </p:cNvSpPr>
            <p:nvPr/>
          </p:nvSpPr>
          <p:spPr bwMode="auto">
            <a:xfrm>
              <a:off x="2186" y="2260"/>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19" name="Text Box 47"/>
            <p:cNvSpPr txBox="1">
              <a:spLocks noChangeArrowheads="1"/>
            </p:cNvSpPr>
            <p:nvPr/>
          </p:nvSpPr>
          <p:spPr bwMode="auto">
            <a:xfrm>
              <a:off x="2146" y="2097"/>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20" name="Text Box 48"/>
            <p:cNvSpPr txBox="1">
              <a:spLocks noChangeArrowheads="1"/>
            </p:cNvSpPr>
            <p:nvPr/>
          </p:nvSpPr>
          <p:spPr bwMode="auto">
            <a:xfrm>
              <a:off x="2208" y="1874"/>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21" name="Text Box 49"/>
            <p:cNvSpPr txBox="1">
              <a:spLocks noChangeArrowheads="1"/>
            </p:cNvSpPr>
            <p:nvPr/>
          </p:nvSpPr>
          <p:spPr bwMode="auto">
            <a:xfrm>
              <a:off x="2264" y="2023"/>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22" name="Text Box 50"/>
            <p:cNvSpPr txBox="1">
              <a:spLocks noChangeArrowheads="1"/>
            </p:cNvSpPr>
            <p:nvPr/>
          </p:nvSpPr>
          <p:spPr bwMode="auto">
            <a:xfrm>
              <a:off x="2053" y="1932"/>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23" name="Text Box 51"/>
            <p:cNvSpPr txBox="1">
              <a:spLocks noChangeArrowheads="1"/>
            </p:cNvSpPr>
            <p:nvPr/>
          </p:nvSpPr>
          <p:spPr bwMode="auto">
            <a:xfrm>
              <a:off x="949" y="2262"/>
              <a:ext cx="15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000514"/>
                  </a:solidFill>
                </a:rPr>
                <a:t>-</a:t>
              </a:r>
            </a:p>
          </p:txBody>
        </p:sp>
        <p:sp>
          <p:nvSpPr>
            <p:cNvPr id="11324" name="Line 52"/>
            <p:cNvSpPr>
              <a:spLocks noChangeShapeType="1"/>
            </p:cNvSpPr>
            <p:nvPr/>
          </p:nvSpPr>
          <p:spPr bwMode="auto">
            <a:xfrm flipH="1">
              <a:off x="1535" y="2094"/>
              <a:ext cx="256" cy="125"/>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25" name="Line 53"/>
            <p:cNvSpPr>
              <a:spLocks noChangeShapeType="1"/>
            </p:cNvSpPr>
            <p:nvPr/>
          </p:nvSpPr>
          <p:spPr bwMode="auto">
            <a:xfrm flipH="1" flipV="1">
              <a:off x="1430" y="2045"/>
              <a:ext cx="169" cy="70"/>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26" name="Line 54"/>
            <p:cNvSpPr>
              <a:spLocks noChangeShapeType="1"/>
            </p:cNvSpPr>
            <p:nvPr/>
          </p:nvSpPr>
          <p:spPr bwMode="auto">
            <a:xfrm flipH="1">
              <a:off x="1589" y="2259"/>
              <a:ext cx="133" cy="113"/>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27" name="Line 55"/>
            <p:cNvSpPr>
              <a:spLocks noChangeShapeType="1"/>
            </p:cNvSpPr>
            <p:nvPr/>
          </p:nvSpPr>
          <p:spPr bwMode="auto">
            <a:xfrm flipH="1">
              <a:off x="1253" y="2283"/>
              <a:ext cx="280" cy="56"/>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28" name="Line 56"/>
            <p:cNvSpPr>
              <a:spLocks noChangeShapeType="1"/>
            </p:cNvSpPr>
            <p:nvPr/>
          </p:nvSpPr>
          <p:spPr bwMode="auto">
            <a:xfrm flipH="1">
              <a:off x="2120" y="2034"/>
              <a:ext cx="148" cy="152"/>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29" name="Line 57"/>
            <p:cNvSpPr>
              <a:spLocks noChangeShapeType="1"/>
            </p:cNvSpPr>
            <p:nvPr/>
          </p:nvSpPr>
          <p:spPr bwMode="auto">
            <a:xfrm flipH="1" flipV="1">
              <a:off x="2006" y="2033"/>
              <a:ext cx="97" cy="19"/>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30" name="Line 58"/>
            <p:cNvSpPr>
              <a:spLocks noChangeShapeType="1"/>
            </p:cNvSpPr>
            <p:nvPr/>
          </p:nvSpPr>
          <p:spPr bwMode="auto">
            <a:xfrm flipH="1">
              <a:off x="1643" y="2025"/>
              <a:ext cx="277" cy="11"/>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31" name="Line 59"/>
            <p:cNvSpPr>
              <a:spLocks noChangeShapeType="1"/>
            </p:cNvSpPr>
            <p:nvPr/>
          </p:nvSpPr>
          <p:spPr bwMode="auto">
            <a:xfrm flipH="1">
              <a:off x="1784" y="2124"/>
              <a:ext cx="145" cy="92"/>
            </a:xfrm>
            <a:prstGeom prst="line">
              <a:avLst/>
            </a:prstGeom>
            <a:noFill/>
            <a:ln w="93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286" name="Text Box 60"/>
          <p:cNvSpPr txBox="1">
            <a:spLocks noChangeArrowheads="1"/>
          </p:cNvSpPr>
          <p:nvPr/>
        </p:nvSpPr>
        <p:spPr bwMode="auto">
          <a:xfrm>
            <a:off x="3871913" y="2809875"/>
            <a:ext cx="2162175"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875"/>
              </a:spcBef>
              <a:buClrTx/>
              <a:buSzPct val="70000"/>
              <a:buFontTx/>
              <a:buNone/>
            </a:pPr>
            <a:r>
              <a:rPr lang="en-US" altLang="en-US" sz="1400">
                <a:solidFill>
                  <a:srgbClr val="FFFFFF"/>
                </a:solidFill>
                <a:latin typeface="Tahoma" pitchFamily="34" charset="0"/>
              </a:rPr>
              <a:t>Neighboring electrons are repulsed by the motion of electrons, creating a chain reaction that propagates through the material at nearly the speed of light.</a:t>
            </a:r>
          </a:p>
        </p:txBody>
      </p:sp>
      <p:sp>
        <p:nvSpPr>
          <p:cNvPr id="11287" name="Text Box 61"/>
          <p:cNvSpPr txBox="1">
            <a:spLocks noChangeArrowheads="1"/>
          </p:cNvSpPr>
          <p:nvPr/>
        </p:nvSpPr>
        <p:spPr bwMode="auto">
          <a:xfrm>
            <a:off x="138113" y="2976563"/>
            <a:ext cx="96202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875"/>
              </a:spcBef>
              <a:buClrTx/>
              <a:buSzPct val="70000"/>
              <a:buFontTx/>
              <a:buNone/>
            </a:pPr>
            <a:r>
              <a:rPr lang="en-US" altLang="en-US" sz="1400">
                <a:solidFill>
                  <a:srgbClr val="FFFFFF"/>
                </a:solidFill>
                <a:latin typeface="Tahoma" pitchFamily="34" charset="0"/>
              </a:rPr>
              <a:t>Cross- section of copper wire</a:t>
            </a:r>
          </a:p>
        </p:txBody>
      </p:sp>
      <p:sp>
        <p:nvSpPr>
          <p:cNvPr id="11288" name="Oval 62"/>
          <p:cNvSpPr>
            <a:spLocks noChangeArrowheads="1"/>
          </p:cNvSpPr>
          <p:nvPr/>
        </p:nvSpPr>
        <p:spPr bwMode="auto">
          <a:xfrm>
            <a:off x="1206500" y="5378450"/>
            <a:ext cx="88900" cy="88900"/>
          </a:xfrm>
          <a:prstGeom prst="ellipse">
            <a:avLst/>
          </a:prstGeom>
          <a:noFill/>
          <a:ln w="9360" cap="sq">
            <a:solidFill>
              <a:srgbClr val="FF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89" name="Oval 63"/>
          <p:cNvSpPr>
            <a:spLocks noChangeArrowheads="1"/>
          </p:cNvSpPr>
          <p:nvPr/>
        </p:nvSpPr>
        <p:spPr bwMode="auto">
          <a:xfrm>
            <a:off x="1760538" y="5403850"/>
            <a:ext cx="42862" cy="42863"/>
          </a:xfrm>
          <a:prstGeom prst="ellipse">
            <a:avLst/>
          </a:prstGeom>
          <a:solidFill>
            <a:srgbClr val="FF0000"/>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cxnSp>
        <p:nvCxnSpPr>
          <p:cNvPr id="11290" name="AutoShape 64"/>
          <p:cNvCxnSpPr>
            <a:cxnSpLocks noChangeShapeType="1"/>
            <a:stCxn id="11288" idx="0"/>
          </p:cNvCxnSpPr>
          <p:nvPr/>
        </p:nvCxnSpPr>
        <p:spPr bwMode="auto">
          <a:xfrm>
            <a:off x="1250950" y="5378450"/>
            <a:ext cx="481013" cy="46038"/>
          </a:xfrm>
          <a:prstGeom prst="curvedConnector3">
            <a:avLst>
              <a:gd name="adj1" fmla="val 50000"/>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291" name="Text Box 65"/>
          <p:cNvSpPr txBox="1">
            <a:spLocks noChangeArrowheads="1"/>
          </p:cNvSpPr>
          <p:nvPr/>
        </p:nvSpPr>
        <p:spPr bwMode="auto">
          <a:xfrm>
            <a:off x="971550" y="4305300"/>
            <a:ext cx="234315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875"/>
              </a:spcBef>
              <a:buClrTx/>
              <a:buSzPct val="70000"/>
              <a:buFontTx/>
              <a:buNone/>
            </a:pPr>
            <a:r>
              <a:rPr lang="en-US" altLang="en-US" sz="1400">
                <a:solidFill>
                  <a:srgbClr val="FFFFFF"/>
                </a:solidFill>
                <a:latin typeface="Tahoma" pitchFamily="34" charset="0"/>
              </a:rPr>
              <a:t>Copper’s valence electrons move freely throughout the solid copper metal</a:t>
            </a:r>
          </a:p>
        </p:txBody>
      </p:sp>
      <p:sp>
        <p:nvSpPr>
          <p:cNvPr id="11292" name="Text Box 66"/>
          <p:cNvSpPr txBox="1">
            <a:spLocks noChangeArrowheads="1"/>
          </p:cNvSpPr>
          <p:nvPr/>
        </p:nvSpPr>
        <p:spPr bwMode="auto">
          <a:xfrm>
            <a:off x="1619250" y="5476875"/>
            <a:ext cx="4314825"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875"/>
              </a:spcBef>
              <a:buClrTx/>
              <a:buSzPct val="70000"/>
              <a:buFontTx/>
              <a:buNone/>
            </a:pPr>
            <a:r>
              <a:rPr lang="en-US" altLang="en-US" sz="1400">
                <a:solidFill>
                  <a:srgbClr val="FFFFFF"/>
                </a:solidFill>
                <a:latin typeface="Arial" charset="0"/>
              </a:rPr>
              <a:t>Copper and other metals have a weak hold on their outer or “valence” electrons. Atoms of insulating materials have a tight grip on their outer electrons.</a:t>
            </a:r>
          </a:p>
        </p:txBody>
      </p:sp>
      <p:sp>
        <p:nvSpPr>
          <p:cNvPr id="3" name="Slide Number Placeholder 2"/>
          <p:cNvSpPr>
            <a:spLocks noGrp="1"/>
          </p:cNvSpPr>
          <p:nvPr>
            <p:ph type="sldNum" idx="10"/>
          </p:nvPr>
        </p:nvSpPr>
        <p:spPr/>
        <p:txBody>
          <a:bodyPr/>
          <a:lstStyle/>
          <a:p>
            <a:pPr>
              <a:defRPr/>
            </a:pPr>
            <a:fld id="{348A005E-3BB3-4E43-9CF9-9AA9B17F6590}" type="slidenum">
              <a:rPr lang="en-US" altLang="en-US" smtClean="0"/>
              <a:pPr>
                <a:defRPr/>
              </a:pPr>
              <a:t>3</a:t>
            </a:fld>
            <a:endParaRPr lang="en-US" altLang="en-US"/>
          </a:p>
        </p:txBody>
      </p:sp>
      <p:sp>
        <p:nvSpPr>
          <p:cNvPr id="2" name="Footer Placeholder 1"/>
          <p:cNvSpPr>
            <a:spLocks noGrp="1"/>
          </p:cNvSpPr>
          <p:nvPr>
            <p:ph type="ftr" idx="11"/>
          </p:nvPr>
        </p:nvSpPr>
        <p:spPr/>
        <p:txBody>
          <a:bodyPr/>
          <a:lstStyle/>
          <a:p>
            <a:pPr>
              <a:defRPr/>
            </a:pPr>
            <a:r>
              <a:rPr lang="en-US" altLang="en-US"/>
              <a:t>T5 - Electrical Principles 2022</a:t>
            </a:r>
          </a:p>
        </p:txBody>
      </p:sp>
    </p:spTree>
    <p:extLst>
      <p:ext uri="{BB962C8B-B14F-4D97-AF65-F5344CB8AC3E}">
        <p14:creationId xmlns:p14="http://schemas.microsoft.com/office/powerpoint/2010/main" val="189553483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534400" cy="2209800"/>
          </a:xfrm>
        </p:spPr>
        <p:txBody>
          <a:bodyPr>
            <a:normAutofit/>
          </a:bodyPr>
          <a:lstStyle/>
          <a:p>
            <a:r>
              <a:rPr lang="en-US" dirty="0"/>
              <a:t>T5A12 - What describes the number of times per second that an alternating current makes a complete cycle?</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Pulse rate</a:t>
            </a:r>
            <a:endParaRPr lang="en-US" sz="2800" dirty="0"/>
          </a:p>
          <a:p>
            <a:r>
              <a:rPr lang="en-US" sz="2800" i="1" dirty="0"/>
              <a:t>B. Speed</a:t>
            </a:r>
            <a:endParaRPr lang="en-US" sz="2800" dirty="0"/>
          </a:p>
          <a:p>
            <a:r>
              <a:rPr lang="en-US" sz="2800" i="1" dirty="0"/>
              <a:t>C. Wavelength</a:t>
            </a:r>
            <a:endParaRPr lang="en-US" sz="2800" dirty="0"/>
          </a:p>
          <a:p>
            <a:r>
              <a:rPr lang="en-US" sz="2800" i="1" dirty="0"/>
              <a:t>D. Frequency</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30</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007854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534400" cy="2209800"/>
          </a:xfrm>
        </p:spPr>
        <p:txBody>
          <a:bodyPr>
            <a:normAutofit/>
          </a:bodyPr>
          <a:lstStyle/>
          <a:p>
            <a:r>
              <a:rPr lang="en-US" dirty="0"/>
              <a:t>T5A12 - What describes the number of times per second that an alternating current makes a complete cycle?</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Pulse rate</a:t>
            </a:r>
            <a:endParaRPr lang="en-US" sz="2800" dirty="0"/>
          </a:p>
          <a:p>
            <a:r>
              <a:rPr lang="en-US" sz="2800" i="1" dirty="0"/>
              <a:t>B. Speed</a:t>
            </a:r>
            <a:endParaRPr lang="en-US" sz="2800" dirty="0"/>
          </a:p>
          <a:p>
            <a:r>
              <a:rPr lang="en-US" sz="2800" i="1" dirty="0"/>
              <a:t>C. Wavelength</a:t>
            </a:r>
            <a:endParaRPr lang="en-US" sz="2800" dirty="0"/>
          </a:p>
          <a:p>
            <a:r>
              <a:rPr lang="en-US" sz="3600" b="1" i="1" dirty="0">
                <a:solidFill>
                  <a:srgbClr val="FFFF00"/>
                </a:solidFill>
              </a:rPr>
              <a:t>D. Frequency</a:t>
            </a:r>
            <a:endParaRPr lang="en-US" sz="3600" b="1" dirty="0">
              <a:solidFill>
                <a:srgbClr val="FFFF00"/>
              </a:solidFill>
            </a:endParaRPr>
          </a:p>
        </p:txBody>
      </p:sp>
      <p:sp>
        <p:nvSpPr>
          <p:cNvPr id="5" name="Slide Number Placeholder 4"/>
          <p:cNvSpPr>
            <a:spLocks noGrp="1"/>
          </p:cNvSpPr>
          <p:nvPr>
            <p:ph type="sldNum" sz="quarter" idx="12"/>
          </p:nvPr>
        </p:nvSpPr>
        <p:spPr/>
        <p:txBody>
          <a:bodyPr/>
          <a:lstStyle/>
          <a:p>
            <a:fld id="{5A2483EB-AB9C-40AC-9AA1-C2AD9590A9DB}" type="slidenum">
              <a:rPr lang="en-US" smtClean="0"/>
              <a:t>31</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581682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T5B - Math for electronics</a:t>
            </a:r>
          </a:p>
        </p:txBody>
      </p:sp>
      <p:sp>
        <p:nvSpPr>
          <p:cNvPr id="3" name="Subtitle 2"/>
          <p:cNvSpPr>
            <a:spLocks noGrp="1"/>
          </p:cNvSpPr>
          <p:nvPr>
            <p:ph type="subTitle" idx="1"/>
          </p:nvPr>
        </p:nvSpPr>
        <p:spPr/>
        <p:txBody>
          <a:bodyPr>
            <a:normAutofit/>
          </a:bodyPr>
          <a:lstStyle/>
          <a:p>
            <a:pPr algn="ctr"/>
            <a:r>
              <a:rPr lang="en-US" sz="3200" dirty="0"/>
              <a:t>conversion of electrical units; decibels; </a:t>
            </a:r>
          </a:p>
        </p:txBody>
      </p:sp>
      <p:sp>
        <p:nvSpPr>
          <p:cNvPr id="5" name="Slide Number Placeholder 4"/>
          <p:cNvSpPr>
            <a:spLocks noGrp="1"/>
          </p:cNvSpPr>
          <p:nvPr>
            <p:ph type="sldNum" sz="quarter" idx="12"/>
          </p:nvPr>
        </p:nvSpPr>
        <p:spPr/>
        <p:txBody>
          <a:bodyPr/>
          <a:lstStyle/>
          <a:p>
            <a:fld id="{5A2483EB-AB9C-40AC-9AA1-C2AD9590A9DB}" type="slidenum">
              <a:rPr lang="en-US" smtClean="0"/>
              <a:t>32</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619700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609600" y="152400"/>
            <a:ext cx="777240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lnSpc>
                <a:spcPct val="90000"/>
              </a:lnSpc>
              <a:buClrTx/>
              <a:buFontTx/>
              <a:buNone/>
              <a:defRPr/>
            </a:pPr>
            <a:r>
              <a:rPr lang="en-GB" altLang="en-US" sz="4000" b="1" dirty="0">
                <a:solidFill>
                  <a:schemeClr val="bg1"/>
                </a:solidFill>
                <a:effectLst>
                  <a:outerShdw blurRad="38100" dist="38100" dir="2700000" algn="tl">
                    <a:srgbClr val="000000"/>
                  </a:outerShdw>
                </a:effectLst>
                <a:latin typeface="Arial" charset="0"/>
              </a:rPr>
              <a:t>System of Metric Units</a:t>
            </a:r>
          </a:p>
        </p:txBody>
      </p:sp>
      <p:sp>
        <p:nvSpPr>
          <p:cNvPr id="8194" name="AutoShape 2"/>
          <p:cNvSpPr>
            <a:spLocks noChangeArrowheads="1"/>
          </p:cNvSpPr>
          <p:nvPr/>
        </p:nvSpPr>
        <p:spPr bwMode="auto">
          <a:xfrm>
            <a:off x="228600" y="1143000"/>
            <a:ext cx="8619519" cy="4204250"/>
          </a:xfrm>
          <a:prstGeom prst="roundRect">
            <a:avLst>
              <a:gd name="adj" fmla="val 3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60" tIns="46080" rIns="92160" bIns="4608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nSpc>
                <a:spcPts val="3600"/>
              </a:lnSpc>
              <a:buClrTx/>
              <a:buSzPct val="70000"/>
              <a:buFontTx/>
              <a:buNone/>
              <a:defRPr/>
            </a:pPr>
            <a:r>
              <a:rPr lang="en-GB" altLang="en-US" sz="2800" b="1" dirty="0" err="1">
                <a:solidFill>
                  <a:schemeClr val="bg2">
                    <a:lumMod val="75000"/>
                  </a:schemeClr>
                </a:solidFill>
                <a:effectLst>
                  <a:outerShdw blurRad="38100" dist="38100" dir="2700000" algn="tl">
                    <a:srgbClr val="000000"/>
                  </a:outerShdw>
                </a:effectLst>
                <a:latin typeface="Arial" charset="0"/>
              </a:rPr>
              <a:t>giga</a:t>
            </a:r>
            <a:r>
              <a:rPr lang="en-GB" altLang="en-US" sz="2800" b="1" dirty="0">
                <a:solidFill>
                  <a:schemeClr val="bg2">
                    <a:lumMod val="75000"/>
                  </a:schemeClr>
                </a:solidFill>
                <a:effectLst>
                  <a:outerShdw blurRad="38100" dist="38100" dir="2700000" algn="tl">
                    <a:srgbClr val="000000"/>
                  </a:outerShdw>
                </a:effectLst>
                <a:latin typeface="Arial" charset="0"/>
              </a:rPr>
              <a:t>	     G  10</a:t>
            </a:r>
            <a:r>
              <a:rPr lang="en-GB" altLang="en-US" sz="2800" b="1" baseline="40000" dirty="0">
                <a:solidFill>
                  <a:schemeClr val="bg2">
                    <a:lumMod val="75000"/>
                  </a:schemeClr>
                </a:solidFill>
                <a:effectLst>
                  <a:outerShdw blurRad="38100" dist="38100" dir="2700000" algn="tl">
                    <a:srgbClr val="000000"/>
                  </a:outerShdw>
                </a:effectLst>
                <a:latin typeface="Arial" charset="0"/>
              </a:rPr>
              <a:t>9 </a:t>
            </a:r>
            <a:r>
              <a:rPr lang="en-GB" altLang="en-US" sz="2800" b="1" dirty="0">
                <a:solidFill>
                  <a:schemeClr val="bg2">
                    <a:lumMod val="75000"/>
                  </a:schemeClr>
                </a:solidFill>
                <a:effectLst>
                  <a:outerShdw blurRad="38100" dist="38100" dir="2700000" algn="tl">
                    <a:srgbClr val="000000"/>
                  </a:outerShdw>
                </a:effectLst>
                <a:latin typeface="Arial" charset="0"/>
              </a:rPr>
              <a:t>	     1,000,000,000.0	f</a:t>
            </a:r>
          </a:p>
          <a:p>
            <a:pPr>
              <a:lnSpc>
                <a:spcPct val="121000"/>
              </a:lnSpc>
              <a:buClrTx/>
              <a:buSzPct val="70000"/>
              <a:buFontTx/>
              <a:buNone/>
              <a:defRPr/>
            </a:pPr>
            <a:r>
              <a:rPr lang="en-GB" altLang="en-US" sz="2800" b="1" dirty="0">
                <a:solidFill>
                  <a:schemeClr val="bg2">
                    <a:lumMod val="75000"/>
                  </a:schemeClr>
                </a:solidFill>
                <a:effectLst>
                  <a:outerShdw blurRad="38100" dist="38100" dir="2700000" algn="tl">
                    <a:srgbClr val="000000"/>
                  </a:outerShdw>
                </a:effectLst>
                <a:latin typeface="Arial" charset="0"/>
              </a:rPr>
              <a:t>Mega	     M  10</a:t>
            </a:r>
            <a:r>
              <a:rPr lang="en-GB" altLang="en-US" sz="2800" b="1" baseline="40000" dirty="0">
                <a:solidFill>
                  <a:schemeClr val="bg2">
                    <a:lumMod val="75000"/>
                  </a:schemeClr>
                </a:solidFill>
                <a:effectLst>
                  <a:outerShdw blurRad="38100" dist="38100" dir="2700000" algn="tl">
                    <a:srgbClr val="000000"/>
                  </a:outerShdw>
                </a:effectLst>
                <a:latin typeface="Arial" charset="0"/>
              </a:rPr>
              <a:t>6</a:t>
            </a:r>
            <a:r>
              <a:rPr lang="en-GB" altLang="en-US" sz="2800" b="1" dirty="0">
                <a:solidFill>
                  <a:schemeClr val="bg2">
                    <a:lumMod val="75000"/>
                  </a:schemeClr>
                </a:solidFill>
                <a:effectLst>
                  <a:outerShdw blurRad="38100" dist="38100" dir="2700000" algn="tl">
                    <a:srgbClr val="000000"/>
                  </a:outerShdw>
                </a:effectLst>
                <a:latin typeface="Arial" charset="0"/>
              </a:rPr>
              <a:t>	            1,000,000.0	f  </a:t>
            </a:r>
            <a:r>
              <a:rPr lang="el-GR" altLang="en-US" sz="2800" b="1" dirty="0">
                <a:solidFill>
                  <a:schemeClr val="bg2">
                    <a:lumMod val="75000"/>
                  </a:schemeClr>
                </a:solidFill>
                <a:effectLst>
                  <a:outerShdw blurRad="38100" dist="38100" dir="2700000" algn="tl">
                    <a:srgbClr val="000000"/>
                  </a:outerShdw>
                </a:effectLst>
                <a:latin typeface="Arial" charset="0"/>
              </a:rPr>
              <a:t>Ω</a:t>
            </a:r>
            <a:r>
              <a:rPr lang="en-US" altLang="en-US" sz="2800" b="1" dirty="0">
                <a:solidFill>
                  <a:schemeClr val="bg2">
                    <a:lumMod val="75000"/>
                  </a:schemeClr>
                </a:solidFill>
                <a:effectLst>
                  <a:outerShdw blurRad="38100" dist="38100" dir="2700000" algn="tl">
                    <a:srgbClr val="000000"/>
                  </a:outerShdw>
                </a:effectLst>
                <a:latin typeface="Arial" charset="0"/>
              </a:rPr>
              <a:t> </a:t>
            </a:r>
          </a:p>
          <a:p>
            <a:pPr>
              <a:lnSpc>
                <a:spcPct val="121000"/>
              </a:lnSpc>
              <a:buClrTx/>
              <a:buSzPct val="70000"/>
              <a:buFontTx/>
              <a:buNone/>
              <a:defRPr/>
            </a:pPr>
            <a:r>
              <a:rPr lang="en-GB" altLang="en-US" sz="2800" b="1" dirty="0">
                <a:solidFill>
                  <a:schemeClr val="bg2">
                    <a:lumMod val="75000"/>
                  </a:schemeClr>
                </a:solidFill>
                <a:effectLst>
                  <a:outerShdw blurRad="38100" dist="38100" dir="2700000" algn="tl">
                    <a:srgbClr val="000000"/>
                  </a:outerShdw>
                </a:effectLst>
                <a:latin typeface="Arial" charset="0"/>
              </a:rPr>
              <a:t>kilo	     K   10</a:t>
            </a:r>
            <a:r>
              <a:rPr lang="en-GB" altLang="en-US" sz="2800" b="1" baseline="40000" dirty="0">
                <a:solidFill>
                  <a:schemeClr val="bg2">
                    <a:lumMod val="75000"/>
                  </a:schemeClr>
                </a:solidFill>
                <a:effectLst>
                  <a:outerShdw blurRad="38100" dist="38100" dir="2700000" algn="tl">
                    <a:srgbClr val="000000"/>
                  </a:outerShdw>
                </a:effectLst>
                <a:latin typeface="Arial" charset="0"/>
              </a:rPr>
              <a:t>3</a:t>
            </a:r>
            <a:r>
              <a:rPr lang="en-GB" altLang="en-US" sz="2800" b="1" dirty="0">
                <a:solidFill>
                  <a:schemeClr val="bg2">
                    <a:lumMod val="75000"/>
                  </a:schemeClr>
                </a:solidFill>
                <a:effectLst>
                  <a:outerShdw blurRad="38100" dist="38100" dir="2700000" algn="tl">
                    <a:srgbClr val="000000"/>
                  </a:outerShdw>
                </a:effectLst>
                <a:latin typeface="Arial" charset="0"/>
              </a:rPr>
              <a:t>	                   1,000.0	f  </a:t>
            </a:r>
            <a:r>
              <a:rPr lang="el-GR" altLang="en-US" sz="2800" b="1" dirty="0">
                <a:solidFill>
                  <a:schemeClr val="bg2">
                    <a:lumMod val="75000"/>
                  </a:schemeClr>
                </a:solidFill>
                <a:effectLst>
                  <a:outerShdw blurRad="38100" dist="38100" dir="2700000" algn="tl">
                    <a:srgbClr val="000000"/>
                  </a:outerShdw>
                </a:effectLst>
                <a:latin typeface="Arial" charset="0"/>
              </a:rPr>
              <a:t>Ω</a:t>
            </a:r>
            <a:r>
              <a:rPr lang="en-US" altLang="en-US" sz="2800" b="1" dirty="0">
                <a:solidFill>
                  <a:schemeClr val="bg2">
                    <a:lumMod val="75000"/>
                  </a:schemeClr>
                </a:solidFill>
                <a:effectLst>
                  <a:outerShdw blurRad="38100" dist="38100" dir="2700000" algn="tl">
                    <a:srgbClr val="000000"/>
                  </a:outerShdw>
                </a:effectLst>
                <a:latin typeface="Arial" charset="0"/>
              </a:rPr>
              <a:t>  kV  kW</a:t>
            </a:r>
          </a:p>
          <a:p>
            <a:pPr>
              <a:lnSpc>
                <a:spcPct val="121000"/>
              </a:lnSpc>
              <a:buClrTx/>
              <a:buSzPct val="70000"/>
              <a:buFontTx/>
              <a:buNone/>
              <a:defRPr/>
            </a:pPr>
            <a:r>
              <a:rPr lang="en-GB" altLang="en-US" sz="2800" b="1" u="sng" dirty="0">
                <a:solidFill>
                  <a:srgbClr val="00B050"/>
                </a:solidFill>
                <a:effectLst>
                  <a:outerShdw blurRad="38100" dist="38100" dir="2700000" algn="tl">
                    <a:srgbClr val="000000"/>
                  </a:outerShdw>
                </a:effectLst>
                <a:latin typeface="Arial" charset="0"/>
              </a:rPr>
              <a:t>basic unit    10</a:t>
            </a:r>
            <a:r>
              <a:rPr lang="en-GB" altLang="en-US" sz="2800" b="1" u="sng" baseline="40000" dirty="0">
                <a:solidFill>
                  <a:srgbClr val="00B050"/>
                </a:solidFill>
                <a:effectLst>
                  <a:outerShdw blurRad="38100" dist="38100" dir="2700000" algn="tl">
                    <a:srgbClr val="000000"/>
                  </a:outerShdw>
                </a:effectLst>
                <a:latin typeface="Arial" charset="0"/>
              </a:rPr>
              <a:t>0</a:t>
            </a:r>
            <a:r>
              <a:rPr lang="en-GB" altLang="en-US" sz="2800" b="1" u="sng" dirty="0">
                <a:solidFill>
                  <a:srgbClr val="00B050"/>
                </a:solidFill>
                <a:effectLst>
                  <a:outerShdw blurRad="38100" dist="38100" dir="2700000" algn="tl">
                    <a:srgbClr val="000000"/>
                  </a:outerShdw>
                </a:effectLst>
                <a:latin typeface="Arial" charset="0"/>
              </a:rPr>
              <a:t>	                          1.0	f   </a:t>
            </a:r>
            <a:r>
              <a:rPr lang="el-GR" altLang="en-US" sz="2800" b="1" dirty="0">
                <a:solidFill>
                  <a:srgbClr val="00B050"/>
                </a:solidFill>
                <a:effectLst>
                  <a:outerShdw blurRad="38100" dist="38100" dir="2700000" algn="tl">
                    <a:srgbClr val="000000"/>
                  </a:outerShdw>
                </a:effectLst>
                <a:latin typeface="Arial" charset="0"/>
              </a:rPr>
              <a:t>Ω</a:t>
            </a:r>
            <a:r>
              <a:rPr lang="en-US" altLang="en-US" sz="2800" b="1" dirty="0">
                <a:solidFill>
                  <a:srgbClr val="00B050"/>
                </a:solidFill>
                <a:effectLst>
                  <a:outerShdw blurRad="38100" dist="38100" dir="2700000" algn="tl">
                    <a:srgbClr val="000000"/>
                  </a:outerShdw>
                </a:effectLst>
                <a:latin typeface="Arial" charset="0"/>
              </a:rPr>
              <a:t>  V  W</a:t>
            </a:r>
          </a:p>
          <a:p>
            <a:pPr>
              <a:lnSpc>
                <a:spcPct val="121000"/>
              </a:lnSpc>
              <a:buClrTx/>
              <a:buSzPct val="70000"/>
              <a:buFontTx/>
              <a:buNone/>
              <a:defRPr/>
            </a:pPr>
            <a:r>
              <a:rPr lang="en-GB" altLang="en-US" sz="2800" b="1" dirty="0" err="1">
                <a:solidFill>
                  <a:srgbClr val="C4C4C4"/>
                </a:solidFill>
                <a:effectLst>
                  <a:outerShdw blurRad="38100" dist="38100" dir="2700000" algn="tl">
                    <a:srgbClr val="000000"/>
                  </a:outerShdw>
                </a:effectLst>
                <a:latin typeface="Arial" charset="0"/>
              </a:rPr>
              <a:t>milli</a:t>
            </a:r>
            <a:r>
              <a:rPr lang="en-GB" altLang="en-US" sz="2800" b="1" dirty="0">
                <a:solidFill>
                  <a:srgbClr val="C4C4C4"/>
                </a:solidFill>
                <a:effectLst>
                  <a:outerShdw blurRad="38100" dist="38100" dir="2700000" algn="tl">
                    <a:srgbClr val="000000"/>
                  </a:outerShdw>
                </a:effectLst>
                <a:latin typeface="Arial" charset="0"/>
              </a:rPr>
              <a:t>	     m	 10</a:t>
            </a:r>
            <a:r>
              <a:rPr lang="en-GB" altLang="en-US" sz="2800" b="1" baseline="40000" dirty="0">
                <a:solidFill>
                  <a:srgbClr val="C4C4C4"/>
                </a:solidFill>
                <a:effectLst>
                  <a:outerShdw blurRad="38100" dist="38100" dir="2700000" algn="tl">
                    <a:srgbClr val="000000"/>
                  </a:outerShdw>
                </a:effectLst>
                <a:latin typeface="Arial" charset="0"/>
              </a:rPr>
              <a:t>-3</a:t>
            </a:r>
            <a:r>
              <a:rPr lang="en-GB" altLang="en-US" sz="2800" b="1" dirty="0">
                <a:solidFill>
                  <a:srgbClr val="C4C4C4"/>
                </a:solidFill>
                <a:effectLst>
                  <a:outerShdw blurRad="38100" dist="38100" dir="2700000" algn="tl">
                    <a:srgbClr val="000000"/>
                  </a:outerShdw>
                </a:effectLst>
                <a:latin typeface="Arial" charset="0"/>
              </a:rPr>
              <a:t>	</a:t>
            </a:r>
            <a:r>
              <a:rPr lang="en-GB" altLang="en-US" sz="2800" b="1" dirty="0" err="1">
                <a:solidFill>
                  <a:srgbClr val="C4C4C4"/>
                </a:solidFill>
                <a:effectLst>
                  <a:outerShdw blurRad="38100" dist="38100" dir="2700000" algn="tl">
                    <a:srgbClr val="000000"/>
                  </a:outerShdw>
                </a:effectLst>
                <a:latin typeface="Arial" charset="0"/>
              </a:rPr>
              <a:t>mh</a:t>
            </a:r>
            <a:r>
              <a:rPr lang="en-GB" altLang="en-US" sz="2800" b="1" dirty="0">
                <a:solidFill>
                  <a:srgbClr val="C4C4C4"/>
                </a:solidFill>
                <a:effectLst>
                  <a:outerShdw blurRad="38100" dist="38100" dir="2700000" algn="tl">
                    <a:srgbClr val="000000"/>
                  </a:outerShdw>
                </a:effectLst>
                <a:latin typeface="Arial" charset="0"/>
              </a:rPr>
              <a:t>  mV  	        0.001			</a:t>
            </a:r>
          </a:p>
          <a:p>
            <a:pPr>
              <a:lnSpc>
                <a:spcPct val="121000"/>
              </a:lnSpc>
              <a:buClrTx/>
              <a:buSzPct val="70000"/>
              <a:buFontTx/>
              <a:buNone/>
              <a:defRPr/>
            </a:pPr>
            <a:r>
              <a:rPr lang="en-GB" altLang="en-US" sz="2800" b="1" dirty="0">
                <a:solidFill>
                  <a:srgbClr val="C4C4C4"/>
                </a:solidFill>
                <a:effectLst>
                  <a:outerShdw blurRad="38100" dist="38100" dir="2700000" algn="tl">
                    <a:srgbClr val="000000"/>
                  </a:outerShdw>
                </a:effectLst>
                <a:latin typeface="Arial" charset="0"/>
              </a:rPr>
              <a:t>Micro     µ	 10</a:t>
            </a:r>
            <a:r>
              <a:rPr lang="en-GB" altLang="en-US" sz="2800" b="1" baseline="40000" dirty="0">
                <a:solidFill>
                  <a:srgbClr val="C4C4C4"/>
                </a:solidFill>
                <a:effectLst>
                  <a:outerShdw blurRad="38100" dist="38100" dir="2700000" algn="tl">
                    <a:srgbClr val="000000"/>
                  </a:outerShdw>
                </a:effectLst>
                <a:latin typeface="Arial" charset="0"/>
              </a:rPr>
              <a:t>-6</a:t>
            </a:r>
            <a:r>
              <a:rPr lang="en-GB" altLang="en-US" sz="2800" b="1" dirty="0">
                <a:solidFill>
                  <a:srgbClr val="C4C4C4"/>
                </a:solidFill>
                <a:effectLst>
                  <a:outerShdw blurRad="38100" dist="38100" dir="2700000" algn="tl">
                    <a:srgbClr val="000000"/>
                  </a:outerShdw>
                </a:effectLst>
                <a:latin typeface="Arial" charset="0"/>
              </a:rPr>
              <a:t>	µh  µV  µf          0.000 001</a:t>
            </a:r>
          </a:p>
          <a:p>
            <a:pPr>
              <a:lnSpc>
                <a:spcPct val="121000"/>
              </a:lnSpc>
              <a:buClrTx/>
              <a:buSzPct val="70000"/>
              <a:buFontTx/>
              <a:buNone/>
              <a:defRPr/>
            </a:pPr>
            <a:r>
              <a:rPr lang="en-GB" altLang="en-US" sz="2800" b="1" dirty="0" err="1">
                <a:solidFill>
                  <a:srgbClr val="C4C4C4"/>
                </a:solidFill>
                <a:effectLst>
                  <a:outerShdw blurRad="38100" dist="38100" dir="2700000" algn="tl">
                    <a:srgbClr val="000000"/>
                  </a:outerShdw>
                </a:effectLst>
                <a:latin typeface="Arial" charset="0"/>
              </a:rPr>
              <a:t>nano</a:t>
            </a:r>
            <a:r>
              <a:rPr lang="en-GB" altLang="en-US" sz="2800" b="1" dirty="0">
                <a:solidFill>
                  <a:srgbClr val="C4C4C4"/>
                </a:solidFill>
                <a:effectLst>
                  <a:outerShdw blurRad="38100" dist="38100" dir="2700000" algn="tl">
                    <a:srgbClr val="000000"/>
                  </a:outerShdw>
                </a:effectLst>
                <a:latin typeface="Arial" charset="0"/>
              </a:rPr>
              <a:t>      n   10</a:t>
            </a:r>
            <a:r>
              <a:rPr lang="en-GB" altLang="en-US" sz="2800" b="1" baseline="40000" dirty="0">
                <a:solidFill>
                  <a:srgbClr val="C4C4C4"/>
                </a:solidFill>
                <a:effectLst>
                  <a:outerShdw blurRad="38100" dist="38100" dir="2700000" algn="tl">
                    <a:srgbClr val="000000"/>
                  </a:outerShdw>
                </a:effectLst>
                <a:latin typeface="Arial" charset="0"/>
              </a:rPr>
              <a:t>-9		</a:t>
            </a:r>
            <a:r>
              <a:rPr lang="en-GB" altLang="en-US" sz="2800" b="1" dirty="0">
                <a:solidFill>
                  <a:srgbClr val="C4C4C4"/>
                </a:solidFill>
                <a:effectLst>
                  <a:outerShdw blurRad="38100" dist="38100" dir="2700000" algn="tl">
                    <a:srgbClr val="000000"/>
                  </a:outerShdw>
                </a:effectLst>
                <a:latin typeface="Arial" charset="0"/>
              </a:rPr>
              <a:t>	        0.000 000 001</a:t>
            </a:r>
          </a:p>
          <a:p>
            <a:pPr>
              <a:lnSpc>
                <a:spcPct val="121000"/>
              </a:lnSpc>
              <a:buClrTx/>
              <a:buSzPct val="70000"/>
              <a:buFontTx/>
              <a:buNone/>
              <a:defRPr/>
            </a:pPr>
            <a:r>
              <a:rPr lang="en-GB" altLang="en-US" sz="2800" b="1" dirty="0" err="1">
                <a:solidFill>
                  <a:srgbClr val="C4C4C4"/>
                </a:solidFill>
                <a:effectLst>
                  <a:outerShdw blurRad="38100" dist="38100" dir="2700000" algn="tl">
                    <a:srgbClr val="000000"/>
                  </a:outerShdw>
                </a:effectLst>
                <a:latin typeface="Arial" charset="0"/>
              </a:rPr>
              <a:t>pico</a:t>
            </a:r>
            <a:r>
              <a:rPr lang="en-GB" altLang="en-US" sz="2800" b="1" dirty="0">
                <a:solidFill>
                  <a:srgbClr val="C4C4C4"/>
                </a:solidFill>
                <a:effectLst>
                  <a:outerShdw blurRad="38100" dist="38100" dir="2700000" algn="tl">
                    <a:srgbClr val="000000"/>
                  </a:outerShdw>
                </a:effectLst>
                <a:latin typeface="Arial" charset="0"/>
              </a:rPr>
              <a:t>	     p	 10</a:t>
            </a:r>
            <a:r>
              <a:rPr lang="en-GB" altLang="en-US" sz="2800" b="1" baseline="40000" dirty="0">
                <a:solidFill>
                  <a:srgbClr val="C4C4C4"/>
                </a:solidFill>
                <a:effectLst>
                  <a:outerShdw blurRad="38100" dist="38100" dir="2700000" algn="tl">
                    <a:srgbClr val="000000"/>
                  </a:outerShdw>
                </a:effectLst>
                <a:latin typeface="Arial" charset="0"/>
              </a:rPr>
              <a:t>-12</a:t>
            </a:r>
            <a:r>
              <a:rPr lang="en-GB" altLang="en-US" sz="2800" b="1" dirty="0">
                <a:solidFill>
                  <a:srgbClr val="C4C4C4"/>
                </a:solidFill>
                <a:effectLst>
                  <a:outerShdw blurRad="38100" dist="38100" dir="2700000" algn="tl">
                    <a:srgbClr val="000000"/>
                  </a:outerShdw>
                </a:effectLst>
                <a:latin typeface="Arial" charset="0"/>
              </a:rPr>
              <a:t>	</a:t>
            </a:r>
            <a:r>
              <a:rPr lang="en-GB" altLang="en-US" sz="2800" b="1" dirty="0" err="1">
                <a:solidFill>
                  <a:srgbClr val="C4C4C4"/>
                </a:solidFill>
                <a:effectLst>
                  <a:outerShdw blurRad="38100" dist="38100" dir="2700000" algn="tl">
                    <a:srgbClr val="000000"/>
                  </a:outerShdw>
                </a:effectLst>
                <a:latin typeface="Arial" charset="0"/>
              </a:rPr>
              <a:t>picofarads</a:t>
            </a:r>
            <a:r>
              <a:rPr lang="en-GB" altLang="en-US" sz="2800" b="1" dirty="0">
                <a:solidFill>
                  <a:srgbClr val="C4C4C4"/>
                </a:solidFill>
                <a:effectLst>
                  <a:outerShdw blurRad="38100" dist="38100" dir="2700000" algn="tl">
                    <a:srgbClr val="000000"/>
                  </a:outerShdw>
                </a:effectLst>
                <a:latin typeface="Arial" charset="0"/>
              </a:rPr>
              <a:t>	        0.000 000 000 001</a:t>
            </a:r>
          </a:p>
        </p:txBody>
      </p:sp>
      <p:sp>
        <p:nvSpPr>
          <p:cNvPr id="8195" name="Rectangle 3"/>
          <p:cNvSpPr>
            <a:spLocks noChangeArrowheads="1"/>
          </p:cNvSpPr>
          <p:nvPr/>
        </p:nvSpPr>
        <p:spPr bwMode="auto">
          <a:xfrm>
            <a:off x="4391025" y="3214688"/>
            <a:ext cx="3556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nSpc>
                <a:spcPct val="121000"/>
              </a:lnSpc>
              <a:buClrTx/>
              <a:buFontTx/>
              <a:buNone/>
              <a:defRPr/>
            </a:pPr>
            <a:r>
              <a:rPr lang="el-GR" altLang="en-US" b="1">
                <a:solidFill>
                  <a:srgbClr val="0070C0"/>
                </a:solidFill>
                <a:effectLst>
                  <a:outerShdw blurRad="38100" dist="38100" dir="2700000" algn="tl">
                    <a:srgbClr val="000000"/>
                  </a:outerShdw>
                </a:effectLst>
              </a:rPr>
              <a:t>Ω</a:t>
            </a:r>
          </a:p>
        </p:txBody>
      </p:sp>
      <p:sp>
        <p:nvSpPr>
          <p:cNvPr id="8196" name="Rectangle 4"/>
          <p:cNvSpPr>
            <a:spLocks noChangeArrowheads="1"/>
          </p:cNvSpPr>
          <p:nvPr/>
        </p:nvSpPr>
        <p:spPr bwMode="auto">
          <a:xfrm>
            <a:off x="4391025" y="3214688"/>
            <a:ext cx="3556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nSpc>
                <a:spcPct val="121000"/>
              </a:lnSpc>
              <a:buClrTx/>
              <a:buFontTx/>
              <a:buNone/>
              <a:defRPr/>
            </a:pPr>
            <a:r>
              <a:rPr lang="el-GR" altLang="en-US" b="1">
                <a:solidFill>
                  <a:srgbClr val="0070C0"/>
                </a:solidFill>
                <a:effectLst>
                  <a:outerShdw blurRad="38100" dist="38100" dir="2700000" algn="tl">
                    <a:srgbClr val="000000"/>
                  </a:outerShdw>
                </a:effectLst>
              </a:rPr>
              <a:t>Ω</a:t>
            </a:r>
          </a:p>
        </p:txBody>
      </p:sp>
      <p:sp>
        <p:nvSpPr>
          <p:cNvPr id="3" name="Slide Number Placeholder 2"/>
          <p:cNvSpPr>
            <a:spLocks noGrp="1"/>
          </p:cNvSpPr>
          <p:nvPr>
            <p:ph type="sldNum" idx="10"/>
          </p:nvPr>
        </p:nvSpPr>
        <p:spPr/>
        <p:txBody>
          <a:bodyPr/>
          <a:lstStyle/>
          <a:p>
            <a:pPr>
              <a:defRPr/>
            </a:pPr>
            <a:fld id="{348A005E-3BB3-4E43-9CF9-9AA9B17F6590}" type="slidenum">
              <a:rPr lang="en-US" altLang="en-US" smtClean="0"/>
              <a:pPr>
                <a:defRPr/>
              </a:pPr>
              <a:t>33</a:t>
            </a:fld>
            <a:endParaRPr lang="en-US" altLang="en-US"/>
          </a:p>
        </p:txBody>
      </p:sp>
      <p:sp>
        <p:nvSpPr>
          <p:cNvPr id="2" name="Footer Placeholder 1"/>
          <p:cNvSpPr>
            <a:spLocks noGrp="1"/>
          </p:cNvSpPr>
          <p:nvPr>
            <p:ph type="ftr" idx="11"/>
          </p:nvPr>
        </p:nvSpPr>
        <p:spPr/>
        <p:txBody>
          <a:bodyPr/>
          <a:lstStyle/>
          <a:p>
            <a:pPr>
              <a:defRPr/>
            </a:pPr>
            <a:r>
              <a:rPr lang="en-US" altLang="en-US"/>
              <a:t>T5 - Electrical Principles 2022</a:t>
            </a:r>
          </a:p>
        </p:txBody>
      </p:sp>
    </p:spTree>
    <p:extLst>
      <p:ext uri="{BB962C8B-B14F-4D97-AF65-F5344CB8AC3E}">
        <p14:creationId xmlns:p14="http://schemas.microsoft.com/office/powerpoint/2010/main" val="25570265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3"/>
          <p:cNvGrpSpPr>
            <a:grpSpLocks/>
          </p:cNvGrpSpPr>
          <p:nvPr/>
        </p:nvGrpSpPr>
        <p:grpSpPr bwMode="auto">
          <a:xfrm>
            <a:off x="914400" y="1752600"/>
            <a:ext cx="8761413" cy="1463675"/>
            <a:chOff x="576" y="1104"/>
            <a:chExt cx="5519" cy="922"/>
          </a:xfrm>
        </p:grpSpPr>
        <p:sp>
          <p:nvSpPr>
            <p:cNvPr id="6198" name="Rectangle 4"/>
            <p:cNvSpPr>
              <a:spLocks noChangeArrowheads="1"/>
            </p:cNvSpPr>
            <p:nvPr/>
          </p:nvSpPr>
          <p:spPr bwMode="auto">
            <a:xfrm>
              <a:off x="576" y="1104"/>
              <a:ext cx="5519"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SzPct val="70000"/>
                <a:buFontTx/>
                <a:buNone/>
              </a:pPr>
              <a:r>
                <a:rPr lang="en-US" altLang="en-US" sz="2200">
                  <a:solidFill>
                    <a:srgbClr val="FFFFFF"/>
                  </a:solidFill>
                  <a:latin typeface="Arial" charset="0"/>
                  <a:cs typeface="Times New Roman" pitchFamily="16" charset="0"/>
                </a:rPr>
                <a:t>10</a:t>
              </a:r>
              <a:r>
                <a:rPr lang="en-US" altLang="en-US" sz="2200" baseline="30000">
                  <a:solidFill>
                    <a:srgbClr val="FFFFFF"/>
                  </a:solidFill>
                  <a:latin typeface="Arial" charset="0"/>
                  <a:cs typeface="Times New Roman" pitchFamily="16" charset="0"/>
                </a:rPr>
                <a:t>9</a:t>
              </a:r>
              <a:r>
                <a:rPr lang="en-US" altLang="en-US" sz="2200">
                  <a:solidFill>
                    <a:srgbClr val="FFFFFF"/>
                  </a:solidFill>
                  <a:latin typeface="Arial" charset="0"/>
                  <a:cs typeface="Times New Roman" pitchFamily="16" charset="0"/>
                </a:rPr>
                <a:t>    10</a:t>
              </a:r>
              <a:r>
                <a:rPr lang="en-US" altLang="en-US" sz="2200" baseline="30000">
                  <a:solidFill>
                    <a:srgbClr val="FFFFFF"/>
                  </a:solidFill>
                  <a:latin typeface="Arial" charset="0"/>
                  <a:cs typeface="Times New Roman" pitchFamily="16" charset="0"/>
                </a:rPr>
                <a:t>6</a:t>
              </a:r>
              <a:r>
                <a:rPr lang="en-US" altLang="en-US" sz="2200">
                  <a:solidFill>
                    <a:srgbClr val="FFFFFF"/>
                  </a:solidFill>
                  <a:latin typeface="Arial" charset="0"/>
                  <a:cs typeface="Times New Roman" pitchFamily="16" charset="0"/>
                </a:rPr>
                <a:t>   10</a:t>
              </a:r>
              <a:r>
                <a:rPr lang="en-US" altLang="en-US" sz="2200" baseline="30000">
                  <a:solidFill>
                    <a:srgbClr val="FFFFFF"/>
                  </a:solidFill>
                  <a:latin typeface="Arial" charset="0"/>
                  <a:cs typeface="Times New Roman" pitchFamily="16" charset="0"/>
                </a:rPr>
                <a:t>3</a:t>
              </a:r>
              <a:r>
                <a:rPr lang="en-US" altLang="en-US" sz="2200">
                  <a:solidFill>
                    <a:srgbClr val="FFFFFF"/>
                  </a:solidFill>
                  <a:latin typeface="Arial" charset="0"/>
                  <a:cs typeface="Times New Roman" pitchFamily="16" charset="0"/>
                </a:rPr>
                <a:t>   10</a:t>
              </a:r>
              <a:r>
                <a:rPr lang="en-US" altLang="en-US" sz="2200" baseline="30000">
                  <a:solidFill>
                    <a:srgbClr val="FFFFFF"/>
                  </a:solidFill>
                  <a:latin typeface="Arial" charset="0"/>
                  <a:cs typeface="Times New Roman" pitchFamily="16" charset="0"/>
                </a:rPr>
                <a:t>2</a:t>
              </a:r>
              <a:r>
                <a:rPr lang="en-US" altLang="en-US" sz="2200">
                  <a:solidFill>
                    <a:srgbClr val="FFFFFF"/>
                  </a:solidFill>
                  <a:latin typeface="Arial" charset="0"/>
                  <a:cs typeface="Times New Roman" pitchFamily="16" charset="0"/>
                </a:rPr>
                <a:t>   10</a:t>
              </a:r>
              <a:r>
                <a:rPr lang="en-US" altLang="en-US" sz="2200" baseline="30000">
                  <a:solidFill>
                    <a:srgbClr val="FFFFFF"/>
                  </a:solidFill>
                  <a:latin typeface="Arial" charset="0"/>
                  <a:cs typeface="Times New Roman" pitchFamily="16" charset="0"/>
                </a:rPr>
                <a:t>1</a:t>
              </a:r>
              <a:r>
                <a:rPr lang="en-US" altLang="en-US" sz="2200">
                  <a:solidFill>
                    <a:srgbClr val="FFFFFF"/>
                  </a:solidFill>
                  <a:latin typeface="Arial" charset="0"/>
                  <a:cs typeface="Times New Roman" pitchFamily="16" charset="0"/>
                </a:rPr>
                <a:t>  10</a:t>
              </a:r>
              <a:r>
                <a:rPr lang="en-US" altLang="en-US" sz="2200" baseline="30000">
                  <a:solidFill>
                    <a:srgbClr val="FFFFFF"/>
                  </a:solidFill>
                  <a:latin typeface="Arial" charset="0"/>
                  <a:cs typeface="Times New Roman" pitchFamily="16" charset="0"/>
                </a:rPr>
                <a:t>0</a:t>
              </a:r>
              <a:r>
                <a:rPr lang="en-US" altLang="en-US" sz="2200">
                  <a:solidFill>
                    <a:srgbClr val="FFFFFF"/>
                  </a:solidFill>
                  <a:latin typeface="Arial" charset="0"/>
                  <a:cs typeface="Times New Roman" pitchFamily="16" charset="0"/>
                </a:rPr>
                <a:t>  10</a:t>
              </a:r>
              <a:r>
                <a:rPr lang="en-US" altLang="en-US" sz="2200" baseline="30000">
                  <a:solidFill>
                    <a:srgbClr val="FFFFFF"/>
                  </a:solidFill>
                  <a:latin typeface="Arial" charset="0"/>
                  <a:cs typeface="Times New Roman" pitchFamily="16" charset="0"/>
                </a:rPr>
                <a:t>-1</a:t>
              </a:r>
              <a:r>
                <a:rPr lang="en-US" altLang="en-US" sz="2200">
                  <a:solidFill>
                    <a:srgbClr val="FFFFFF"/>
                  </a:solidFill>
                  <a:latin typeface="Arial" charset="0"/>
                  <a:cs typeface="Times New Roman" pitchFamily="16" charset="0"/>
                </a:rPr>
                <a:t>  10</a:t>
              </a:r>
              <a:r>
                <a:rPr lang="en-US" altLang="en-US" sz="2200" baseline="30000">
                  <a:solidFill>
                    <a:srgbClr val="FFFFFF"/>
                  </a:solidFill>
                  <a:latin typeface="Arial" charset="0"/>
                  <a:cs typeface="Times New Roman" pitchFamily="16" charset="0"/>
                </a:rPr>
                <a:t>-2</a:t>
              </a:r>
              <a:r>
                <a:rPr lang="en-US" altLang="en-US" sz="2200">
                  <a:solidFill>
                    <a:srgbClr val="FFFFFF"/>
                  </a:solidFill>
                  <a:latin typeface="Arial" charset="0"/>
                  <a:cs typeface="Times New Roman" pitchFamily="16" charset="0"/>
                </a:rPr>
                <a:t>   10</a:t>
              </a:r>
              <a:r>
                <a:rPr lang="en-US" altLang="en-US" sz="2200" baseline="30000">
                  <a:solidFill>
                    <a:srgbClr val="FFFFFF"/>
                  </a:solidFill>
                  <a:latin typeface="Arial" charset="0"/>
                  <a:cs typeface="Times New Roman" pitchFamily="16" charset="0"/>
                </a:rPr>
                <a:t>-3</a:t>
              </a:r>
              <a:r>
                <a:rPr lang="en-US" altLang="en-US" sz="2200">
                  <a:solidFill>
                    <a:srgbClr val="FFFFFF"/>
                  </a:solidFill>
                  <a:latin typeface="Arial" charset="0"/>
                  <a:cs typeface="Times New Roman" pitchFamily="16" charset="0"/>
                </a:rPr>
                <a:t>   10</a:t>
              </a:r>
              <a:r>
                <a:rPr lang="en-US" altLang="en-US" sz="2200" baseline="30000">
                  <a:solidFill>
                    <a:srgbClr val="FFFFFF"/>
                  </a:solidFill>
                  <a:latin typeface="Arial" charset="0"/>
                  <a:cs typeface="Times New Roman" pitchFamily="16" charset="0"/>
                </a:rPr>
                <a:t>-6</a:t>
              </a:r>
              <a:r>
                <a:rPr lang="en-US" altLang="en-US" sz="2200">
                  <a:solidFill>
                    <a:srgbClr val="FFFFFF"/>
                  </a:solidFill>
                  <a:latin typeface="Arial" charset="0"/>
                  <a:cs typeface="Times New Roman" pitchFamily="16" charset="0"/>
                </a:rPr>
                <a:t>   10</a:t>
              </a:r>
              <a:r>
                <a:rPr lang="en-US" altLang="en-US" sz="2200" baseline="30000">
                  <a:solidFill>
                    <a:srgbClr val="FFFFFF"/>
                  </a:solidFill>
                  <a:latin typeface="Arial" charset="0"/>
                  <a:cs typeface="Times New Roman" pitchFamily="16" charset="0"/>
                </a:rPr>
                <a:t>-9</a:t>
              </a:r>
              <a:r>
                <a:rPr lang="en-US" altLang="en-US" sz="2200">
                  <a:solidFill>
                    <a:srgbClr val="FFFFFF"/>
                  </a:solidFill>
                  <a:latin typeface="Arial" charset="0"/>
                  <a:cs typeface="Times New Roman" pitchFamily="16" charset="0"/>
                </a:rPr>
                <a:t>  10</a:t>
              </a:r>
              <a:r>
                <a:rPr lang="en-US" altLang="en-US" sz="2200" baseline="30000">
                  <a:solidFill>
                    <a:srgbClr val="FFFFFF"/>
                  </a:solidFill>
                  <a:latin typeface="Arial" charset="0"/>
                  <a:cs typeface="Times New Roman" pitchFamily="16" charset="0"/>
                </a:rPr>
                <a:t>-12</a:t>
              </a:r>
            </a:p>
            <a:p>
              <a:pPr eaLnBrk="1" hangingPunct="1">
                <a:buClrTx/>
                <a:buSzPct val="70000"/>
                <a:buFontTx/>
                <a:buNone/>
              </a:pPr>
              <a:r>
                <a:rPr lang="en-US" altLang="en-US" sz="2200">
                  <a:solidFill>
                    <a:srgbClr val="FFFFFF"/>
                  </a:solidFill>
                  <a:latin typeface="Arial" charset="0"/>
                  <a:cs typeface="Times New Roman" pitchFamily="16" charset="0"/>
                </a:rPr>
                <a:t>G      M      k       h     da             d        c      m       </a:t>
              </a:r>
              <a:r>
                <a:rPr lang="en-US" altLang="en-US" sz="2200" i="1">
                  <a:solidFill>
                    <a:srgbClr val="FFFFFF"/>
                  </a:solidFill>
                  <a:latin typeface="Arial" charset="0"/>
                </a:rPr>
                <a:t>µ</a:t>
              </a:r>
              <a:r>
                <a:rPr lang="en-US" altLang="en-US" sz="2200" i="1">
                  <a:solidFill>
                    <a:srgbClr val="FFFFFF"/>
                  </a:solidFill>
                  <a:latin typeface="Arial" charset="0"/>
                  <a:cs typeface="Times New Roman" pitchFamily="16" charset="0"/>
                </a:rPr>
                <a:t>      </a:t>
              </a:r>
              <a:r>
                <a:rPr lang="en-US" altLang="en-US" sz="2200">
                  <a:solidFill>
                    <a:srgbClr val="FFFFFF"/>
                  </a:solidFill>
                  <a:latin typeface="Arial" charset="0"/>
                  <a:cs typeface="Times New Roman" pitchFamily="16" charset="0"/>
                </a:rPr>
                <a:t> n	 p      </a:t>
              </a:r>
            </a:p>
          </p:txBody>
        </p:sp>
        <p:sp>
          <p:nvSpPr>
            <p:cNvPr id="6199" name="Text Box 5"/>
            <p:cNvSpPr txBox="1">
              <a:spLocks noChangeArrowheads="1"/>
            </p:cNvSpPr>
            <p:nvPr/>
          </p:nvSpPr>
          <p:spPr bwMode="auto">
            <a:xfrm>
              <a:off x="609" y="1584"/>
              <a:ext cx="5327"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SzPct val="70000"/>
                <a:buFontTx/>
                <a:buNone/>
              </a:pPr>
              <a:r>
                <a:rPr lang="en-US" altLang="en-US" sz="1600" b="1">
                  <a:solidFill>
                    <a:srgbClr val="FFFFFF"/>
                  </a:solidFill>
                  <a:latin typeface="Arial" charset="0"/>
                  <a:cs typeface="Times New Roman" pitchFamily="16" charset="0"/>
                </a:rPr>
                <a:t>giga    </a:t>
              </a:r>
              <a:r>
                <a:rPr lang="en-US" altLang="en-US" sz="1600" b="1">
                  <a:solidFill>
                    <a:srgbClr val="FFFF00"/>
                  </a:solidFill>
                  <a:latin typeface="Arial" charset="0"/>
                  <a:cs typeface="Times New Roman" pitchFamily="16" charset="0"/>
                </a:rPr>
                <a:t>mega    kilo</a:t>
              </a:r>
              <a:r>
                <a:rPr lang="en-US" altLang="en-US" sz="1600" b="1">
                  <a:solidFill>
                    <a:srgbClr val="FFFFFF"/>
                  </a:solidFill>
                  <a:latin typeface="Arial" charset="0"/>
                  <a:cs typeface="Times New Roman" pitchFamily="16" charset="0"/>
                </a:rPr>
                <a:t>    hecto   deca   </a:t>
              </a:r>
              <a:r>
                <a:rPr lang="en-US" altLang="en-US" sz="2400" b="1">
                  <a:solidFill>
                    <a:srgbClr val="FFFFFF"/>
                  </a:solidFill>
                  <a:latin typeface="Arial" charset="0"/>
                  <a:cs typeface="Times New Roman" pitchFamily="16" charset="0"/>
                </a:rPr>
                <a:t>0</a:t>
              </a:r>
              <a:r>
                <a:rPr lang="en-US" altLang="en-US" sz="1600" b="1">
                  <a:solidFill>
                    <a:srgbClr val="FFFFFF"/>
                  </a:solidFill>
                  <a:latin typeface="Arial" charset="0"/>
                  <a:cs typeface="Times New Roman" pitchFamily="16" charset="0"/>
                </a:rPr>
                <a:t>    deci     centi     </a:t>
              </a:r>
              <a:r>
                <a:rPr lang="en-US" altLang="en-US" sz="1600" b="1">
                  <a:solidFill>
                    <a:srgbClr val="FFFF00"/>
                  </a:solidFill>
                  <a:latin typeface="Arial" charset="0"/>
                  <a:cs typeface="Times New Roman" pitchFamily="16" charset="0"/>
                </a:rPr>
                <a:t>milli</a:t>
              </a:r>
              <a:r>
                <a:rPr lang="en-US" altLang="en-US" sz="1600" b="1">
                  <a:solidFill>
                    <a:srgbClr val="FFFFFF"/>
                  </a:solidFill>
                  <a:latin typeface="Arial" charset="0"/>
                  <a:cs typeface="Times New Roman" pitchFamily="16" charset="0"/>
                </a:rPr>
                <a:t>     </a:t>
              </a:r>
              <a:r>
                <a:rPr lang="en-US" altLang="en-US" sz="1600" b="1">
                  <a:solidFill>
                    <a:srgbClr val="FFFF00"/>
                  </a:solidFill>
                  <a:latin typeface="Arial" charset="0"/>
                  <a:cs typeface="Times New Roman" pitchFamily="16" charset="0"/>
                </a:rPr>
                <a:t>micro</a:t>
              </a:r>
              <a:r>
                <a:rPr lang="en-US" altLang="en-US" sz="1600" b="1">
                  <a:solidFill>
                    <a:srgbClr val="FFFFFF"/>
                  </a:solidFill>
                  <a:latin typeface="Arial" charset="0"/>
                  <a:cs typeface="Times New Roman" pitchFamily="16" charset="0"/>
                </a:rPr>
                <a:t>    nano  pico</a:t>
              </a:r>
              <a:r>
                <a:rPr lang="en-US" altLang="en-US" sz="1600">
                  <a:solidFill>
                    <a:srgbClr val="FFFF00"/>
                  </a:solidFill>
                  <a:latin typeface="Arial" charset="0"/>
                </a:rPr>
                <a:t> </a:t>
              </a:r>
            </a:p>
            <a:p>
              <a:pPr algn="ctr" eaLnBrk="1" hangingPunct="1">
                <a:buClrTx/>
                <a:buSzPct val="70000"/>
                <a:buFontTx/>
                <a:buNone/>
              </a:pPr>
              <a:endParaRPr lang="en-US" altLang="en-US" sz="1600">
                <a:solidFill>
                  <a:srgbClr val="FFFF00"/>
                </a:solidFill>
                <a:latin typeface="Arial" charset="0"/>
              </a:endParaRPr>
            </a:p>
          </p:txBody>
        </p:sp>
      </p:grpSp>
      <p:sp>
        <p:nvSpPr>
          <p:cNvPr id="6149" name="Text Box 6"/>
          <p:cNvSpPr txBox="1">
            <a:spLocks noChangeArrowheads="1"/>
          </p:cNvSpPr>
          <p:nvPr/>
        </p:nvSpPr>
        <p:spPr bwMode="auto">
          <a:xfrm>
            <a:off x="781050" y="304800"/>
            <a:ext cx="76200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spcBef>
                <a:spcPts val="1875"/>
              </a:spcBef>
              <a:buClrTx/>
              <a:buSzPct val="70000"/>
              <a:buFontTx/>
              <a:buNone/>
            </a:pPr>
            <a:r>
              <a:rPr lang="en-US" altLang="en-US" sz="3600" b="1" dirty="0">
                <a:effectLst>
                  <a:outerShdw blurRad="38100" dist="38100" dir="2700000" algn="tl">
                    <a:srgbClr val="000000">
                      <a:alpha val="43137"/>
                    </a:srgbClr>
                  </a:outerShdw>
                </a:effectLst>
                <a:latin typeface="Arial" charset="0"/>
              </a:rPr>
              <a:t> Metric Units of Measure</a:t>
            </a:r>
          </a:p>
        </p:txBody>
      </p:sp>
      <p:graphicFrame>
        <p:nvGraphicFramePr>
          <p:cNvPr id="7175" name="Group 7"/>
          <p:cNvGraphicFramePr>
            <a:graphicFrameLocks noGrp="1"/>
          </p:cNvGraphicFramePr>
          <p:nvPr>
            <p:extLst>
              <p:ext uri="{D42A27DB-BD31-4B8C-83A1-F6EECF244321}">
                <p14:modId xmlns:p14="http://schemas.microsoft.com/office/powerpoint/2010/main" val="2788030492"/>
              </p:ext>
            </p:extLst>
          </p:nvPr>
        </p:nvGraphicFramePr>
        <p:xfrm>
          <a:off x="457200" y="4114800"/>
          <a:ext cx="3651250" cy="1597024"/>
        </p:xfrm>
        <a:graphic>
          <a:graphicData uri="http://schemas.openxmlformats.org/drawingml/2006/table">
            <a:tbl>
              <a:tblPr/>
              <a:tblGrid>
                <a:gridCol w="1552575">
                  <a:extLst>
                    <a:ext uri="{9D8B030D-6E8A-4147-A177-3AD203B41FA5}">
                      <a16:colId xmlns:a16="http://schemas.microsoft.com/office/drawing/2014/main" val="20000"/>
                    </a:ext>
                  </a:extLst>
                </a:gridCol>
                <a:gridCol w="2098675">
                  <a:extLst>
                    <a:ext uri="{9D8B030D-6E8A-4147-A177-3AD203B41FA5}">
                      <a16:colId xmlns:a16="http://schemas.microsoft.com/office/drawing/2014/main" val="20001"/>
                    </a:ext>
                  </a:extLst>
                </a:gridCol>
              </a:tblGrid>
              <a:tr h="39925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Gigahertz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1,000,000,000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925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Megahertz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1,000,000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925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Kilohertz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925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7206" name="Group 38"/>
          <p:cNvGraphicFramePr>
            <a:graphicFrameLocks noGrp="1"/>
          </p:cNvGraphicFramePr>
          <p:nvPr/>
        </p:nvGraphicFramePr>
        <p:xfrm>
          <a:off x="4745038" y="4114800"/>
          <a:ext cx="3803650" cy="1606552"/>
        </p:xfrm>
        <a:graphic>
          <a:graphicData uri="http://schemas.openxmlformats.org/drawingml/2006/table">
            <a:tbl>
              <a:tblPr/>
              <a:tblGrid>
                <a:gridCol w="1982787">
                  <a:extLst>
                    <a:ext uri="{9D8B030D-6E8A-4147-A177-3AD203B41FA5}">
                      <a16:colId xmlns:a16="http://schemas.microsoft.com/office/drawing/2014/main" val="20000"/>
                    </a:ext>
                  </a:extLst>
                </a:gridCol>
                <a:gridCol w="1820863">
                  <a:extLst>
                    <a:ext uri="{9D8B030D-6E8A-4147-A177-3AD203B41FA5}">
                      <a16:colId xmlns:a16="http://schemas.microsoft.com/office/drawing/2014/main" val="20001"/>
                    </a:ext>
                  </a:extLst>
                </a:gridCol>
              </a:tblGrid>
              <a:tr h="4016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Ampere</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16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Milliampere</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0.001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16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Microampere</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0.000001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16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Nanoampere</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0.000000001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184" name="Text Box 69"/>
          <p:cNvSpPr txBox="1">
            <a:spLocks noChangeArrowheads="1"/>
          </p:cNvSpPr>
          <p:nvPr/>
        </p:nvSpPr>
        <p:spPr bwMode="auto">
          <a:xfrm rot="-2520000">
            <a:off x="158750" y="3073400"/>
            <a:ext cx="100806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spcBef>
                <a:spcPts val="1125"/>
              </a:spcBef>
              <a:buClrTx/>
              <a:buSzPct val="70000"/>
              <a:buFontTx/>
              <a:buNone/>
            </a:pPr>
            <a:r>
              <a:rPr lang="en-US" altLang="en-US">
                <a:solidFill>
                  <a:srgbClr val="FFFFFF"/>
                </a:solidFill>
                <a:latin typeface="Arial" charset="0"/>
              </a:rPr>
              <a:t>Billions</a:t>
            </a:r>
          </a:p>
        </p:txBody>
      </p:sp>
      <p:sp>
        <p:nvSpPr>
          <p:cNvPr id="6185" name="Text Box 70"/>
          <p:cNvSpPr txBox="1">
            <a:spLocks noChangeArrowheads="1"/>
          </p:cNvSpPr>
          <p:nvPr/>
        </p:nvSpPr>
        <p:spPr bwMode="auto">
          <a:xfrm rot="-2520000">
            <a:off x="871538" y="3070225"/>
            <a:ext cx="10080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spcBef>
                <a:spcPts val="1125"/>
              </a:spcBef>
              <a:buClrTx/>
              <a:buSzPct val="70000"/>
              <a:buFontTx/>
              <a:buNone/>
            </a:pPr>
            <a:r>
              <a:rPr lang="en-US" altLang="en-US">
                <a:solidFill>
                  <a:srgbClr val="FFFFFF"/>
                </a:solidFill>
                <a:latin typeface="Arial" charset="0"/>
              </a:rPr>
              <a:t>Millions</a:t>
            </a:r>
          </a:p>
        </p:txBody>
      </p:sp>
      <p:sp>
        <p:nvSpPr>
          <p:cNvPr id="6186" name="Text Box 71"/>
          <p:cNvSpPr txBox="1">
            <a:spLocks noChangeArrowheads="1"/>
          </p:cNvSpPr>
          <p:nvPr/>
        </p:nvSpPr>
        <p:spPr bwMode="auto">
          <a:xfrm rot="-2520000">
            <a:off x="1333500" y="3155950"/>
            <a:ext cx="13144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spcBef>
                <a:spcPts val="1125"/>
              </a:spcBef>
              <a:buClrTx/>
              <a:buSzPct val="70000"/>
              <a:buFontTx/>
              <a:buNone/>
            </a:pPr>
            <a:r>
              <a:rPr lang="en-US" altLang="en-US">
                <a:solidFill>
                  <a:srgbClr val="FFFFFF"/>
                </a:solidFill>
                <a:latin typeface="Arial" charset="0"/>
              </a:rPr>
              <a:t>Thousands</a:t>
            </a:r>
          </a:p>
        </p:txBody>
      </p:sp>
      <p:sp>
        <p:nvSpPr>
          <p:cNvPr id="6187" name="Text Box 72"/>
          <p:cNvSpPr txBox="1">
            <a:spLocks noChangeArrowheads="1"/>
          </p:cNvSpPr>
          <p:nvPr/>
        </p:nvSpPr>
        <p:spPr bwMode="auto">
          <a:xfrm rot="-2520000">
            <a:off x="2149475" y="3116263"/>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spcBef>
                <a:spcPts val="1125"/>
              </a:spcBef>
              <a:buClrTx/>
              <a:buSzPct val="70000"/>
              <a:buFontTx/>
              <a:buNone/>
            </a:pPr>
            <a:r>
              <a:rPr lang="en-US" altLang="en-US">
                <a:solidFill>
                  <a:srgbClr val="FFFFFF"/>
                </a:solidFill>
                <a:latin typeface="Arial" charset="0"/>
              </a:rPr>
              <a:t>Hundreds</a:t>
            </a:r>
          </a:p>
        </p:txBody>
      </p:sp>
      <p:sp>
        <p:nvSpPr>
          <p:cNvPr id="6188" name="Text Box 73"/>
          <p:cNvSpPr txBox="1">
            <a:spLocks noChangeArrowheads="1"/>
          </p:cNvSpPr>
          <p:nvPr/>
        </p:nvSpPr>
        <p:spPr bwMode="auto">
          <a:xfrm rot="-2520000">
            <a:off x="2843213" y="3143250"/>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spcBef>
                <a:spcPts val="1125"/>
              </a:spcBef>
              <a:buClrTx/>
              <a:buSzPct val="70000"/>
              <a:buFontTx/>
              <a:buNone/>
            </a:pPr>
            <a:r>
              <a:rPr lang="en-US" altLang="en-US">
                <a:solidFill>
                  <a:srgbClr val="FFFFFF"/>
                </a:solidFill>
                <a:latin typeface="Arial" charset="0"/>
              </a:rPr>
              <a:t>Tens</a:t>
            </a:r>
          </a:p>
        </p:txBody>
      </p:sp>
      <p:sp>
        <p:nvSpPr>
          <p:cNvPr id="6189" name="Text Box 74"/>
          <p:cNvSpPr txBox="1">
            <a:spLocks noChangeArrowheads="1"/>
          </p:cNvSpPr>
          <p:nvPr/>
        </p:nvSpPr>
        <p:spPr bwMode="auto">
          <a:xfrm rot="2520000" flipH="1">
            <a:off x="4538663" y="3198813"/>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a:solidFill>
                  <a:srgbClr val="FFFFFF"/>
                </a:solidFill>
                <a:latin typeface="Arial" charset="0"/>
              </a:rPr>
              <a:t>Tenths</a:t>
            </a:r>
          </a:p>
        </p:txBody>
      </p:sp>
      <p:sp>
        <p:nvSpPr>
          <p:cNvPr id="6190" name="Text Box 75"/>
          <p:cNvSpPr txBox="1">
            <a:spLocks noChangeArrowheads="1"/>
          </p:cNvSpPr>
          <p:nvPr/>
        </p:nvSpPr>
        <p:spPr bwMode="auto">
          <a:xfrm rot="2520000" flipH="1">
            <a:off x="6084888" y="3311525"/>
            <a:ext cx="15319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a:solidFill>
                  <a:srgbClr val="FFFFFF"/>
                </a:solidFill>
                <a:latin typeface="Arial" charset="0"/>
              </a:rPr>
              <a:t>Thousandths</a:t>
            </a:r>
          </a:p>
        </p:txBody>
      </p:sp>
      <p:sp>
        <p:nvSpPr>
          <p:cNvPr id="6191" name="Text Box 76"/>
          <p:cNvSpPr txBox="1">
            <a:spLocks noChangeArrowheads="1"/>
          </p:cNvSpPr>
          <p:nvPr/>
        </p:nvSpPr>
        <p:spPr bwMode="auto">
          <a:xfrm rot="2520000" flipH="1">
            <a:off x="5280025" y="3297238"/>
            <a:ext cx="14938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a:solidFill>
                  <a:srgbClr val="FFFFFF"/>
                </a:solidFill>
                <a:latin typeface="Arial" charset="0"/>
              </a:rPr>
              <a:t>Hundredths</a:t>
            </a:r>
          </a:p>
        </p:txBody>
      </p:sp>
      <p:sp>
        <p:nvSpPr>
          <p:cNvPr id="6192" name="Text Box 77"/>
          <p:cNvSpPr txBox="1">
            <a:spLocks noChangeArrowheads="1"/>
          </p:cNvSpPr>
          <p:nvPr/>
        </p:nvSpPr>
        <p:spPr bwMode="auto">
          <a:xfrm rot="2520000" flipH="1">
            <a:off x="6824663" y="3235325"/>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a:solidFill>
                  <a:srgbClr val="FFFFFF"/>
                </a:solidFill>
                <a:latin typeface="Arial" charset="0"/>
              </a:rPr>
              <a:t>Millionths</a:t>
            </a:r>
          </a:p>
        </p:txBody>
      </p:sp>
      <p:sp>
        <p:nvSpPr>
          <p:cNvPr id="6193" name="Text Box 78"/>
          <p:cNvSpPr txBox="1">
            <a:spLocks noChangeArrowheads="1"/>
          </p:cNvSpPr>
          <p:nvPr/>
        </p:nvSpPr>
        <p:spPr bwMode="auto">
          <a:xfrm rot="2520000" flipH="1">
            <a:off x="8186738" y="3313113"/>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a:solidFill>
                  <a:srgbClr val="FFFFFF"/>
                </a:solidFill>
                <a:latin typeface="Arial" charset="0"/>
              </a:rPr>
              <a:t>Trillionths</a:t>
            </a:r>
          </a:p>
        </p:txBody>
      </p:sp>
      <p:sp>
        <p:nvSpPr>
          <p:cNvPr id="6194" name="Text Box 79"/>
          <p:cNvSpPr txBox="1">
            <a:spLocks noChangeArrowheads="1"/>
          </p:cNvSpPr>
          <p:nvPr/>
        </p:nvSpPr>
        <p:spPr bwMode="auto">
          <a:xfrm rot="2520000" flipH="1">
            <a:off x="7586663" y="3257550"/>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a:solidFill>
                  <a:srgbClr val="FFFFFF"/>
                </a:solidFill>
                <a:latin typeface="Arial" charset="0"/>
              </a:rPr>
              <a:t>Billionths</a:t>
            </a:r>
          </a:p>
        </p:txBody>
      </p:sp>
      <p:sp>
        <p:nvSpPr>
          <p:cNvPr id="7248" name="Text Box 80"/>
          <p:cNvSpPr txBox="1">
            <a:spLocks noChangeArrowheads="1"/>
          </p:cNvSpPr>
          <p:nvPr/>
        </p:nvSpPr>
        <p:spPr bwMode="auto">
          <a:xfrm>
            <a:off x="1524000" y="1295400"/>
            <a:ext cx="26146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400" b="1">
                <a:effectLst>
                  <a:outerShdw blurRad="38100" dist="38100" dir="2700000" algn="tl">
                    <a:srgbClr val="000000"/>
                  </a:outerShdw>
                </a:effectLst>
              </a:rPr>
              <a:t>LARGER    than</a:t>
            </a:r>
          </a:p>
        </p:txBody>
      </p:sp>
      <p:sp>
        <p:nvSpPr>
          <p:cNvPr id="7249" name="Text Box 81"/>
          <p:cNvSpPr txBox="1">
            <a:spLocks noChangeArrowheads="1"/>
          </p:cNvSpPr>
          <p:nvPr/>
        </p:nvSpPr>
        <p:spPr bwMode="auto">
          <a:xfrm>
            <a:off x="5367338" y="1295400"/>
            <a:ext cx="3167062"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400" b="1">
                <a:effectLst>
                  <a:outerShdw blurRad="38100" dist="38100" dir="2700000" algn="tl">
                    <a:srgbClr val="000000"/>
                  </a:outerShdw>
                </a:effectLst>
              </a:rPr>
              <a:t>SMALLER   than  1</a:t>
            </a:r>
          </a:p>
        </p:txBody>
      </p:sp>
      <p:sp>
        <p:nvSpPr>
          <p:cNvPr id="7250" name="Text Box 82"/>
          <p:cNvSpPr txBox="1">
            <a:spLocks noChangeArrowheads="1"/>
          </p:cNvSpPr>
          <p:nvPr/>
        </p:nvSpPr>
        <p:spPr bwMode="auto">
          <a:xfrm>
            <a:off x="4267200" y="1295400"/>
            <a:ext cx="7048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400" b="1">
                <a:effectLst>
                  <a:outerShdw blurRad="38100" dist="38100" dir="2700000" algn="tl">
                    <a:srgbClr val="000000"/>
                  </a:outerShdw>
                </a:effectLst>
              </a:rPr>
              <a:t>1</a:t>
            </a:r>
          </a:p>
        </p:txBody>
      </p:sp>
      <p:sp>
        <p:nvSpPr>
          <p:cNvPr id="3" name="Slide Number Placeholder 2"/>
          <p:cNvSpPr>
            <a:spLocks noGrp="1"/>
          </p:cNvSpPr>
          <p:nvPr>
            <p:ph type="sldNum" idx="10"/>
          </p:nvPr>
        </p:nvSpPr>
        <p:spPr>
          <a:xfrm>
            <a:off x="6705600" y="6340475"/>
            <a:ext cx="2133600" cy="365125"/>
          </a:xfrm>
        </p:spPr>
        <p:txBody>
          <a:bodyPr/>
          <a:lstStyle/>
          <a:p>
            <a:pPr>
              <a:defRPr/>
            </a:pPr>
            <a:fld id="{348A005E-3BB3-4E43-9CF9-9AA9B17F6590}" type="slidenum">
              <a:rPr lang="en-US" altLang="en-US" smtClean="0"/>
              <a:pPr>
                <a:defRPr/>
              </a:pPr>
              <a:t>34</a:t>
            </a:fld>
            <a:endParaRPr lang="en-US" altLang="en-US"/>
          </a:p>
        </p:txBody>
      </p:sp>
      <p:sp>
        <p:nvSpPr>
          <p:cNvPr id="2" name="Footer Placeholder 1"/>
          <p:cNvSpPr>
            <a:spLocks noGrp="1"/>
          </p:cNvSpPr>
          <p:nvPr>
            <p:ph type="ftr" idx="11"/>
          </p:nvPr>
        </p:nvSpPr>
        <p:spPr/>
        <p:txBody>
          <a:bodyPr/>
          <a:lstStyle/>
          <a:p>
            <a:pPr>
              <a:defRPr/>
            </a:pPr>
            <a:r>
              <a:rPr lang="en-US" altLang="en-US"/>
              <a:t>T5 - Electrical Principles 2022</a:t>
            </a:r>
          </a:p>
        </p:txBody>
      </p:sp>
    </p:spTree>
    <p:extLst>
      <p:ext uri="{BB962C8B-B14F-4D97-AF65-F5344CB8AC3E}">
        <p14:creationId xmlns:p14="http://schemas.microsoft.com/office/powerpoint/2010/main" val="14985272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dirty="0"/>
              <a:t>T5B01 - How many milliamperes is 1.5 amperes?</a:t>
            </a:r>
          </a:p>
        </p:txBody>
      </p:sp>
      <p:sp>
        <p:nvSpPr>
          <p:cNvPr id="3" name="Subtitle 2"/>
          <p:cNvSpPr>
            <a:spLocks noGrp="1"/>
          </p:cNvSpPr>
          <p:nvPr>
            <p:ph type="subTitle" idx="1"/>
          </p:nvPr>
        </p:nvSpPr>
        <p:spPr/>
        <p:txBody>
          <a:bodyPr>
            <a:normAutofit/>
          </a:bodyPr>
          <a:lstStyle/>
          <a:p>
            <a:r>
              <a:rPr lang="en-US" sz="2800" i="1" dirty="0"/>
              <a:t>A. 15 milliamperes</a:t>
            </a:r>
            <a:endParaRPr lang="en-US" sz="2800" dirty="0"/>
          </a:p>
          <a:p>
            <a:r>
              <a:rPr lang="en-US" sz="2800" i="1" dirty="0"/>
              <a:t>B. 150 milliamperes</a:t>
            </a:r>
            <a:endParaRPr lang="en-US" sz="2800" dirty="0"/>
          </a:p>
          <a:p>
            <a:r>
              <a:rPr lang="en-US" sz="2800" i="1" dirty="0"/>
              <a:t>C. 1,500 milliamperes</a:t>
            </a:r>
            <a:endParaRPr lang="en-US" sz="2800" dirty="0"/>
          </a:p>
          <a:p>
            <a:r>
              <a:rPr lang="en-US" sz="2800" i="1" dirty="0"/>
              <a:t>D. 15,000 milliamperes</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35</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760114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1175"/>
            <a:ext cx="7772400" cy="1470025"/>
          </a:xfrm>
        </p:spPr>
        <p:txBody>
          <a:bodyPr/>
          <a:lstStyle/>
          <a:p>
            <a:r>
              <a:rPr lang="en-US" dirty="0"/>
              <a:t>T5B01 - How many milliamperes is 1.5 amperes?</a:t>
            </a:r>
          </a:p>
        </p:txBody>
      </p:sp>
      <p:sp>
        <p:nvSpPr>
          <p:cNvPr id="3" name="Subtitle 2"/>
          <p:cNvSpPr>
            <a:spLocks noGrp="1"/>
          </p:cNvSpPr>
          <p:nvPr>
            <p:ph type="subTitle" idx="1"/>
          </p:nvPr>
        </p:nvSpPr>
        <p:spPr>
          <a:xfrm>
            <a:off x="1371600" y="2514600"/>
            <a:ext cx="6400800" cy="3657600"/>
          </a:xfrm>
        </p:spPr>
        <p:txBody>
          <a:bodyPr/>
          <a:lstStyle/>
          <a:p>
            <a:r>
              <a:rPr lang="en-US" sz="2800" i="1" dirty="0"/>
              <a:t>A. 15 milliamperes</a:t>
            </a:r>
            <a:endParaRPr lang="en-US" sz="2800" dirty="0"/>
          </a:p>
          <a:p>
            <a:r>
              <a:rPr lang="en-US" sz="2800" i="1" dirty="0"/>
              <a:t>B. 150 milliamperes</a:t>
            </a:r>
            <a:endParaRPr lang="en-US" sz="2800" dirty="0"/>
          </a:p>
          <a:p>
            <a:r>
              <a:rPr lang="en-US" sz="3600" b="1" i="1" dirty="0">
                <a:solidFill>
                  <a:srgbClr val="FFFF00"/>
                </a:solidFill>
              </a:rPr>
              <a:t>C. 1,500 milliamperes</a:t>
            </a:r>
            <a:endParaRPr lang="en-US" sz="3600" b="1" dirty="0">
              <a:solidFill>
                <a:srgbClr val="FFFF00"/>
              </a:solidFill>
            </a:endParaRPr>
          </a:p>
          <a:p>
            <a:r>
              <a:rPr lang="en-US" sz="2800" i="1" dirty="0"/>
              <a:t>D. 15,000 milliamperes</a:t>
            </a:r>
            <a:endParaRPr lang="en-US" sz="2800" dirty="0"/>
          </a:p>
        </p:txBody>
      </p:sp>
      <p:sp>
        <p:nvSpPr>
          <p:cNvPr id="6" name="Slide Number Placeholder 5"/>
          <p:cNvSpPr>
            <a:spLocks noGrp="1"/>
          </p:cNvSpPr>
          <p:nvPr>
            <p:ph type="sldNum" sz="quarter" idx="12"/>
          </p:nvPr>
        </p:nvSpPr>
        <p:spPr/>
        <p:txBody>
          <a:bodyPr/>
          <a:lstStyle/>
          <a:p>
            <a:fld id="{5A2483EB-AB9C-40AC-9AA1-C2AD9590A9DB}" type="slidenum">
              <a:rPr lang="en-US" smtClean="0"/>
              <a:t>36</a:t>
            </a:fld>
            <a:endParaRPr lang="en-US"/>
          </a:p>
        </p:txBody>
      </p:sp>
      <p:sp>
        <p:nvSpPr>
          <p:cNvPr id="5" name="Footer Placeholder 4"/>
          <p:cNvSpPr>
            <a:spLocks noGrp="1"/>
          </p:cNvSpPr>
          <p:nvPr>
            <p:ph type="ftr" sz="quarter" idx="13"/>
          </p:nvPr>
        </p:nvSpPr>
        <p:spPr/>
        <p:txBody>
          <a:bodyPr/>
          <a:lstStyle/>
          <a:p>
            <a:r>
              <a:rPr lang="en-US"/>
              <a:t>T5 - Electrical Principles 2022</a:t>
            </a:r>
          </a:p>
        </p:txBody>
      </p:sp>
      <p:graphicFrame>
        <p:nvGraphicFramePr>
          <p:cNvPr id="4" name="Group 38"/>
          <p:cNvGraphicFramePr>
            <a:graphicFrameLocks noGrp="1"/>
          </p:cNvGraphicFramePr>
          <p:nvPr>
            <p:extLst>
              <p:ext uri="{D42A27DB-BD31-4B8C-83A1-F6EECF244321}">
                <p14:modId xmlns:p14="http://schemas.microsoft.com/office/powerpoint/2010/main" val="2197179948"/>
              </p:ext>
            </p:extLst>
          </p:nvPr>
        </p:nvGraphicFramePr>
        <p:xfrm>
          <a:off x="4419600" y="4191000"/>
          <a:ext cx="4184650" cy="1758952"/>
        </p:xfrm>
        <a:graphic>
          <a:graphicData uri="http://schemas.openxmlformats.org/drawingml/2006/table">
            <a:tbl>
              <a:tblPr/>
              <a:tblGrid>
                <a:gridCol w="2181397">
                  <a:extLst>
                    <a:ext uri="{9D8B030D-6E8A-4147-A177-3AD203B41FA5}">
                      <a16:colId xmlns:a16="http://schemas.microsoft.com/office/drawing/2014/main" val="20000"/>
                    </a:ext>
                  </a:extLst>
                </a:gridCol>
                <a:gridCol w="2003253">
                  <a:extLst>
                    <a:ext uri="{9D8B030D-6E8A-4147-A177-3AD203B41FA5}">
                      <a16:colId xmlns:a16="http://schemas.microsoft.com/office/drawing/2014/main" val="20001"/>
                    </a:ext>
                  </a:extLst>
                </a:gridCol>
              </a:tblGrid>
              <a:tr h="4397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Ampere</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97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err="1">
                          <a:ln>
                            <a:noFill/>
                          </a:ln>
                          <a:solidFill>
                            <a:srgbClr val="FFFFFF"/>
                          </a:solidFill>
                          <a:effectLst>
                            <a:outerShdw blurRad="38100" dist="38100" dir="2700000" algn="tl">
                              <a:srgbClr val="000000"/>
                            </a:outerShdw>
                          </a:effectLst>
                          <a:latin typeface="Tahoma" pitchFamily="34" charset="0"/>
                          <a:cs typeface="Arial" charset="0"/>
                        </a:rPr>
                        <a:t>Milliampere</a:t>
                      </a:r>
                      <a:endPar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0.001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97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Microampere</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0.000 001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97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Nanoampere</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0.000 000 001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29826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2057400"/>
          </a:xfrm>
        </p:spPr>
        <p:txBody>
          <a:bodyPr>
            <a:normAutofit/>
          </a:bodyPr>
          <a:lstStyle/>
          <a:p>
            <a:r>
              <a:rPr lang="en-US" dirty="0"/>
              <a:t>T5B02 - What is another way to specify a radio signal frequency of 1,500,000 hertz?</a:t>
            </a:r>
            <a:br>
              <a:rPr lang="en-US" dirty="0"/>
            </a:br>
            <a:endParaRPr lang="en-US" dirty="0"/>
          </a:p>
        </p:txBody>
      </p:sp>
      <p:sp>
        <p:nvSpPr>
          <p:cNvPr id="3" name="Subtitle 2"/>
          <p:cNvSpPr>
            <a:spLocks noGrp="1"/>
          </p:cNvSpPr>
          <p:nvPr>
            <p:ph type="subTitle" idx="1"/>
          </p:nvPr>
        </p:nvSpPr>
        <p:spPr>
          <a:xfrm>
            <a:off x="1371600" y="2133600"/>
            <a:ext cx="6400800" cy="3657600"/>
          </a:xfrm>
        </p:spPr>
        <p:txBody>
          <a:bodyPr>
            <a:normAutofit/>
          </a:bodyPr>
          <a:lstStyle/>
          <a:p>
            <a:r>
              <a:rPr lang="en-US" sz="2800" i="1" dirty="0"/>
              <a:t>A. 1500 kHz</a:t>
            </a:r>
            <a:endParaRPr lang="en-US" sz="2800" dirty="0"/>
          </a:p>
          <a:p>
            <a:r>
              <a:rPr lang="en-US" sz="2800" i="1" dirty="0"/>
              <a:t>B. 1500 MHz</a:t>
            </a:r>
            <a:endParaRPr lang="en-US" sz="2800" dirty="0"/>
          </a:p>
          <a:p>
            <a:r>
              <a:rPr lang="en-US" sz="2800" i="1" dirty="0"/>
              <a:t>C. 15 GHz</a:t>
            </a:r>
            <a:endParaRPr lang="en-US" sz="2800" dirty="0"/>
          </a:p>
          <a:p>
            <a:r>
              <a:rPr lang="en-US" sz="2800" i="1" dirty="0"/>
              <a:t>D. 150 kHz</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37</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782279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2057400"/>
          </a:xfrm>
        </p:spPr>
        <p:txBody>
          <a:bodyPr>
            <a:normAutofit/>
          </a:bodyPr>
          <a:lstStyle/>
          <a:p>
            <a:r>
              <a:rPr lang="en-US" dirty="0"/>
              <a:t>T5B02 - What is another way to specify a radio signal frequency of 1,500,000 hertz?</a:t>
            </a:r>
            <a:br>
              <a:rPr lang="en-US" dirty="0"/>
            </a:br>
            <a:endParaRPr lang="en-US" dirty="0"/>
          </a:p>
        </p:txBody>
      </p:sp>
      <p:sp>
        <p:nvSpPr>
          <p:cNvPr id="3" name="Subtitle 2"/>
          <p:cNvSpPr>
            <a:spLocks noGrp="1"/>
          </p:cNvSpPr>
          <p:nvPr>
            <p:ph type="subTitle" idx="1"/>
          </p:nvPr>
        </p:nvSpPr>
        <p:spPr>
          <a:xfrm>
            <a:off x="1371600" y="2133600"/>
            <a:ext cx="6400800" cy="3657600"/>
          </a:xfrm>
        </p:spPr>
        <p:txBody>
          <a:bodyPr>
            <a:normAutofit/>
          </a:bodyPr>
          <a:lstStyle/>
          <a:p>
            <a:r>
              <a:rPr lang="en-US" sz="3600" b="1" i="1" dirty="0">
                <a:solidFill>
                  <a:srgbClr val="FFFF00"/>
                </a:solidFill>
              </a:rPr>
              <a:t>A. 1500 kHz</a:t>
            </a:r>
            <a:endParaRPr lang="en-US" sz="3600" b="1" dirty="0">
              <a:solidFill>
                <a:srgbClr val="FFFF00"/>
              </a:solidFill>
            </a:endParaRPr>
          </a:p>
          <a:p>
            <a:r>
              <a:rPr lang="en-US" sz="2800" i="1" dirty="0"/>
              <a:t>B. 1500 MHz</a:t>
            </a:r>
            <a:endParaRPr lang="en-US" sz="2800" dirty="0"/>
          </a:p>
          <a:p>
            <a:r>
              <a:rPr lang="en-US" sz="2800" i="1" dirty="0"/>
              <a:t>C. 15 GHz</a:t>
            </a:r>
            <a:endParaRPr lang="en-US" sz="2800" dirty="0"/>
          </a:p>
          <a:p>
            <a:r>
              <a:rPr lang="en-US" sz="2800" i="1" dirty="0"/>
              <a:t>D. 150 kHz</a:t>
            </a:r>
            <a:endParaRPr lang="en-US" sz="2800" dirty="0"/>
          </a:p>
          <a:p>
            <a:endParaRPr lang="en-US" sz="2800" dirty="0"/>
          </a:p>
        </p:txBody>
      </p:sp>
      <p:sp>
        <p:nvSpPr>
          <p:cNvPr id="6" name="Slide Number Placeholder 5"/>
          <p:cNvSpPr>
            <a:spLocks noGrp="1"/>
          </p:cNvSpPr>
          <p:nvPr>
            <p:ph type="sldNum" sz="quarter" idx="12"/>
          </p:nvPr>
        </p:nvSpPr>
        <p:spPr/>
        <p:txBody>
          <a:bodyPr/>
          <a:lstStyle/>
          <a:p>
            <a:fld id="{5A2483EB-AB9C-40AC-9AA1-C2AD9590A9DB}" type="slidenum">
              <a:rPr lang="en-US" smtClean="0"/>
              <a:t>38</a:t>
            </a:fld>
            <a:endParaRPr lang="en-US"/>
          </a:p>
        </p:txBody>
      </p:sp>
      <p:sp>
        <p:nvSpPr>
          <p:cNvPr id="5" name="Footer Placeholder 4"/>
          <p:cNvSpPr>
            <a:spLocks noGrp="1"/>
          </p:cNvSpPr>
          <p:nvPr>
            <p:ph type="ftr" sz="quarter" idx="13"/>
          </p:nvPr>
        </p:nvSpPr>
        <p:spPr/>
        <p:txBody>
          <a:bodyPr/>
          <a:lstStyle/>
          <a:p>
            <a:r>
              <a:rPr lang="en-US"/>
              <a:t>T5 - Electrical Principles 2022</a:t>
            </a:r>
          </a:p>
        </p:txBody>
      </p:sp>
      <p:graphicFrame>
        <p:nvGraphicFramePr>
          <p:cNvPr id="4" name="Group 5"/>
          <p:cNvGraphicFramePr>
            <a:graphicFrameLocks noGrp="1"/>
          </p:cNvGraphicFramePr>
          <p:nvPr>
            <p:extLst>
              <p:ext uri="{D42A27DB-BD31-4B8C-83A1-F6EECF244321}">
                <p14:modId xmlns:p14="http://schemas.microsoft.com/office/powerpoint/2010/main" val="1982232326"/>
              </p:ext>
            </p:extLst>
          </p:nvPr>
        </p:nvGraphicFramePr>
        <p:xfrm>
          <a:off x="4343400" y="2286000"/>
          <a:ext cx="3651250" cy="1597024"/>
        </p:xfrm>
        <a:graphic>
          <a:graphicData uri="http://schemas.openxmlformats.org/drawingml/2006/table">
            <a:tbl>
              <a:tblPr/>
              <a:tblGrid>
                <a:gridCol w="1552575">
                  <a:extLst>
                    <a:ext uri="{9D8B030D-6E8A-4147-A177-3AD203B41FA5}">
                      <a16:colId xmlns:a16="http://schemas.microsoft.com/office/drawing/2014/main" val="20000"/>
                    </a:ext>
                  </a:extLst>
                </a:gridCol>
                <a:gridCol w="2098675">
                  <a:extLst>
                    <a:ext uri="{9D8B030D-6E8A-4147-A177-3AD203B41FA5}">
                      <a16:colId xmlns:a16="http://schemas.microsoft.com/office/drawing/2014/main" val="20001"/>
                    </a:ext>
                  </a:extLst>
                </a:gridCol>
              </a:tblGrid>
              <a:tr h="39925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Gigahertz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1,000,000,000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925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Megahertz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1,000,000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925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Kilohertz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925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67452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905000"/>
          </a:xfrm>
        </p:spPr>
        <p:txBody>
          <a:bodyPr>
            <a:normAutofit/>
          </a:bodyPr>
          <a:lstStyle/>
          <a:p>
            <a:r>
              <a:rPr lang="en-US" dirty="0"/>
              <a:t>T5B03 – Which is equal to one kilovolt?</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One one-thousandth of a volt</a:t>
            </a:r>
            <a:endParaRPr lang="en-US" sz="2800" dirty="0"/>
          </a:p>
          <a:p>
            <a:r>
              <a:rPr lang="en-US" sz="2800" i="1" dirty="0"/>
              <a:t>B. One hundred volts</a:t>
            </a:r>
            <a:endParaRPr lang="en-US" sz="2800" dirty="0"/>
          </a:p>
          <a:p>
            <a:r>
              <a:rPr lang="en-US" sz="2800" i="1" dirty="0"/>
              <a:t>C. One thousand volts</a:t>
            </a:r>
            <a:endParaRPr lang="en-US" sz="2800" dirty="0"/>
          </a:p>
          <a:p>
            <a:r>
              <a:rPr lang="en-US" sz="2800" i="1" dirty="0"/>
              <a:t>D. One million volts</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39</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425845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endParaRPr lang="en-US" altLang="en-US" sz="1200" dirty="0">
              <a:solidFill>
                <a:srgbClr val="FFFFFF"/>
              </a:solidFill>
              <a:latin typeface="Arial" charset="0"/>
            </a:endParaRPr>
          </a:p>
        </p:txBody>
      </p:sp>
      <p:sp>
        <p:nvSpPr>
          <p:cNvPr id="9219" name="Text Box 3"/>
          <p:cNvSpPr txBox="1">
            <a:spLocks noChangeArrowheads="1"/>
          </p:cNvSpPr>
          <p:nvPr/>
        </p:nvSpPr>
        <p:spPr bwMode="auto">
          <a:xfrm>
            <a:off x="152400" y="0"/>
            <a:ext cx="88392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200" b="1" dirty="0">
                <a:solidFill>
                  <a:schemeClr val="bg1"/>
                </a:solidFill>
                <a:effectLst>
                  <a:outerShdw blurRad="38100" dist="38100" dir="2700000" algn="tl">
                    <a:srgbClr val="000000"/>
                  </a:outerShdw>
                </a:effectLst>
                <a:latin typeface="Arial" charset="0"/>
              </a:rPr>
              <a:t>Voltage, Current, Resistance</a:t>
            </a:r>
          </a:p>
        </p:txBody>
      </p:sp>
      <p:sp>
        <p:nvSpPr>
          <p:cNvPr id="8197" name="Freeform 4"/>
          <p:cNvSpPr>
            <a:spLocks noChangeArrowheads="1"/>
          </p:cNvSpPr>
          <p:nvPr/>
        </p:nvSpPr>
        <p:spPr bwMode="auto">
          <a:xfrm>
            <a:off x="7037388" y="3635375"/>
            <a:ext cx="381000" cy="1058863"/>
          </a:xfrm>
          <a:custGeom>
            <a:avLst/>
            <a:gdLst>
              <a:gd name="T0" fmla="*/ 2147483647 w 93"/>
              <a:gd name="T1" fmla="*/ 0 h 253"/>
              <a:gd name="T2" fmla="*/ 2147483647 w 93"/>
              <a:gd name="T3" fmla="*/ 2147483647 h 253"/>
              <a:gd name="T4" fmla="*/ 0 w 93"/>
              <a:gd name="T5" fmla="*/ 2147483647 h 253"/>
              <a:gd name="T6" fmla="*/ 2147483647 w 93"/>
              <a:gd name="T7" fmla="*/ 2147483647 h 253"/>
              <a:gd name="T8" fmla="*/ 0 w 93"/>
              <a:gd name="T9" fmla="*/ 2147483647 h 253"/>
              <a:gd name="T10" fmla="*/ 2147483647 w 93"/>
              <a:gd name="T11" fmla="*/ 2147483647 h 253"/>
              <a:gd name="T12" fmla="*/ 0 w 93"/>
              <a:gd name="T13" fmla="*/ 2147483647 h 253"/>
              <a:gd name="T14" fmla="*/ 2147483647 w 93"/>
              <a:gd name="T15" fmla="*/ 2147483647 h 253"/>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53"/>
              <a:gd name="T26" fmla="*/ 93 w 9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53">
                <a:moveTo>
                  <a:pt x="46" y="0"/>
                </a:moveTo>
                <a:lnTo>
                  <a:pt x="92" y="21"/>
                </a:lnTo>
                <a:lnTo>
                  <a:pt x="0" y="63"/>
                </a:lnTo>
                <a:lnTo>
                  <a:pt x="92" y="105"/>
                </a:lnTo>
                <a:lnTo>
                  <a:pt x="0" y="147"/>
                </a:lnTo>
                <a:lnTo>
                  <a:pt x="92" y="189"/>
                </a:lnTo>
                <a:lnTo>
                  <a:pt x="0" y="231"/>
                </a:lnTo>
                <a:lnTo>
                  <a:pt x="46" y="252"/>
                </a:lnTo>
              </a:path>
            </a:pathLst>
          </a:custGeom>
          <a:noFill/>
          <a:ln w="2844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8" name="Line 5"/>
          <p:cNvSpPr>
            <a:spLocks noChangeShapeType="1"/>
          </p:cNvSpPr>
          <p:nvPr/>
        </p:nvSpPr>
        <p:spPr bwMode="auto">
          <a:xfrm flipV="1">
            <a:off x="7219950" y="2867025"/>
            <a:ext cx="1588" cy="776288"/>
          </a:xfrm>
          <a:prstGeom prst="line">
            <a:avLst/>
          </a:prstGeom>
          <a:noFill/>
          <a:ln w="2844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9" name="Line 6"/>
          <p:cNvSpPr>
            <a:spLocks noChangeShapeType="1"/>
          </p:cNvSpPr>
          <p:nvPr/>
        </p:nvSpPr>
        <p:spPr bwMode="auto">
          <a:xfrm>
            <a:off x="7239000" y="4684713"/>
            <a:ext cx="1588" cy="981075"/>
          </a:xfrm>
          <a:prstGeom prst="line">
            <a:avLst/>
          </a:prstGeom>
          <a:noFill/>
          <a:ln w="2844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0" name="Rectangle 7"/>
          <p:cNvSpPr>
            <a:spLocks noChangeArrowheads="1"/>
          </p:cNvSpPr>
          <p:nvPr/>
        </p:nvSpPr>
        <p:spPr bwMode="auto">
          <a:xfrm>
            <a:off x="1217613" y="3395663"/>
            <a:ext cx="819150" cy="1641475"/>
          </a:xfrm>
          <a:prstGeom prst="rect">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201" name="Rectangle 8"/>
          <p:cNvSpPr>
            <a:spLocks noChangeArrowheads="1"/>
          </p:cNvSpPr>
          <p:nvPr/>
        </p:nvSpPr>
        <p:spPr bwMode="auto">
          <a:xfrm>
            <a:off x="1490663" y="3305175"/>
            <a:ext cx="273050" cy="90488"/>
          </a:xfrm>
          <a:prstGeom prst="rect">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202" name="Line 9"/>
          <p:cNvSpPr>
            <a:spLocks noChangeShapeType="1"/>
          </p:cNvSpPr>
          <p:nvPr/>
        </p:nvSpPr>
        <p:spPr bwMode="auto">
          <a:xfrm flipH="1">
            <a:off x="1579563" y="2895600"/>
            <a:ext cx="5597525" cy="1588"/>
          </a:xfrm>
          <a:prstGeom prst="line">
            <a:avLst/>
          </a:prstGeom>
          <a:noFill/>
          <a:ln w="2844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3" name="Line 10"/>
          <p:cNvSpPr>
            <a:spLocks noChangeShapeType="1"/>
          </p:cNvSpPr>
          <p:nvPr/>
        </p:nvSpPr>
        <p:spPr bwMode="auto">
          <a:xfrm flipV="1">
            <a:off x="1631950" y="2868613"/>
            <a:ext cx="1588" cy="438150"/>
          </a:xfrm>
          <a:prstGeom prst="line">
            <a:avLst/>
          </a:prstGeom>
          <a:noFill/>
          <a:ln w="2844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4" name="Text Box 11"/>
          <p:cNvSpPr txBox="1">
            <a:spLocks noChangeArrowheads="1"/>
          </p:cNvSpPr>
          <p:nvPr/>
        </p:nvSpPr>
        <p:spPr bwMode="auto">
          <a:xfrm>
            <a:off x="1187450" y="3013075"/>
            <a:ext cx="330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125"/>
              </a:spcBef>
              <a:buClrTx/>
              <a:buSzPct val="70000"/>
              <a:buFontTx/>
              <a:buNone/>
            </a:pPr>
            <a:r>
              <a:rPr lang="en-US" altLang="en-US" b="1">
                <a:solidFill>
                  <a:srgbClr val="FFFFFF"/>
                </a:solidFill>
              </a:rPr>
              <a:t>+</a:t>
            </a:r>
          </a:p>
        </p:txBody>
      </p:sp>
      <p:sp>
        <p:nvSpPr>
          <p:cNvPr id="9228" name="Text Box 12"/>
          <p:cNvSpPr txBox="1">
            <a:spLocks noChangeArrowheads="1"/>
          </p:cNvSpPr>
          <p:nvPr/>
        </p:nvSpPr>
        <p:spPr bwMode="auto">
          <a:xfrm>
            <a:off x="1195388" y="4981575"/>
            <a:ext cx="4206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spcBef>
                <a:spcPts val="1125"/>
              </a:spcBef>
              <a:buClrTx/>
              <a:buFontTx/>
              <a:buNone/>
              <a:defRPr/>
            </a:pPr>
            <a:r>
              <a:rPr lang="en-US" altLang="en-US" b="1">
                <a:effectLst>
                  <a:outerShdw blurRad="38100" dist="38100" dir="2700000" algn="tl">
                    <a:srgbClr val="000000"/>
                  </a:outerShdw>
                </a:effectLst>
              </a:rPr>
              <a:t>-</a:t>
            </a:r>
          </a:p>
        </p:txBody>
      </p:sp>
      <p:grpSp>
        <p:nvGrpSpPr>
          <p:cNvPr id="8206" name="Group 13"/>
          <p:cNvGrpSpPr>
            <a:grpSpLocks/>
          </p:cNvGrpSpPr>
          <p:nvPr/>
        </p:nvGrpSpPr>
        <p:grpSpPr bwMode="auto">
          <a:xfrm>
            <a:off x="2752725" y="3646488"/>
            <a:ext cx="1066800" cy="1058862"/>
            <a:chOff x="1734" y="2297"/>
            <a:chExt cx="672" cy="667"/>
          </a:xfrm>
        </p:grpSpPr>
        <p:sp>
          <p:nvSpPr>
            <p:cNvPr id="8229" name="Oval 14"/>
            <p:cNvSpPr>
              <a:spLocks noChangeArrowheads="1"/>
            </p:cNvSpPr>
            <p:nvPr/>
          </p:nvSpPr>
          <p:spPr bwMode="auto">
            <a:xfrm>
              <a:off x="1734" y="2297"/>
              <a:ext cx="672" cy="667"/>
            </a:xfrm>
            <a:prstGeom prst="ellipse">
              <a:avLst/>
            </a:prstGeom>
            <a:solidFill>
              <a:srgbClr val="0099CC"/>
            </a:solidFill>
            <a:ln w="1908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230" name="Line 15"/>
            <p:cNvSpPr>
              <a:spLocks noChangeShapeType="1"/>
            </p:cNvSpPr>
            <p:nvPr/>
          </p:nvSpPr>
          <p:spPr bwMode="auto">
            <a:xfrm>
              <a:off x="2068" y="2338"/>
              <a:ext cx="0" cy="66"/>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31" name="Line 16"/>
            <p:cNvSpPr>
              <a:spLocks noChangeShapeType="1"/>
            </p:cNvSpPr>
            <p:nvPr/>
          </p:nvSpPr>
          <p:spPr bwMode="auto">
            <a:xfrm flipH="1">
              <a:off x="2253" y="2464"/>
              <a:ext cx="52" cy="42"/>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32" name="Line 17"/>
            <p:cNvSpPr>
              <a:spLocks noChangeShapeType="1"/>
            </p:cNvSpPr>
            <p:nvPr/>
          </p:nvSpPr>
          <p:spPr bwMode="auto">
            <a:xfrm flipH="1">
              <a:off x="2204" y="2403"/>
              <a:ext cx="38" cy="55"/>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33" name="Line 18"/>
            <p:cNvSpPr>
              <a:spLocks noChangeShapeType="1"/>
            </p:cNvSpPr>
            <p:nvPr/>
          </p:nvSpPr>
          <p:spPr bwMode="auto">
            <a:xfrm flipH="1">
              <a:off x="2141" y="2358"/>
              <a:ext cx="21" cy="63"/>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34" name="Line 19"/>
            <p:cNvSpPr>
              <a:spLocks noChangeShapeType="1"/>
            </p:cNvSpPr>
            <p:nvPr/>
          </p:nvSpPr>
          <p:spPr bwMode="auto">
            <a:xfrm>
              <a:off x="1837" y="2458"/>
              <a:ext cx="50" cy="42"/>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35" name="Line 20"/>
            <p:cNvSpPr>
              <a:spLocks noChangeShapeType="1"/>
            </p:cNvSpPr>
            <p:nvPr/>
          </p:nvSpPr>
          <p:spPr bwMode="auto">
            <a:xfrm>
              <a:off x="1906" y="2402"/>
              <a:ext cx="36" cy="55"/>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36" name="Line 21"/>
            <p:cNvSpPr>
              <a:spLocks noChangeShapeType="1"/>
            </p:cNvSpPr>
            <p:nvPr/>
          </p:nvSpPr>
          <p:spPr bwMode="auto">
            <a:xfrm>
              <a:off x="1981" y="2357"/>
              <a:ext cx="19" cy="63"/>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37" name="Line 22"/>
            <p:cNvSpPr>
              <a:spLocks noChangeShapeType="1"/>
            </p:cNvSpPr>
            <p:nvPr/>
          </p:nvSpPr>
          <p:spPr bwMode="auto">
            <a:xfrm flipV="1">
              <a:off x="2066" y="2410"/>
              <a:ext cx="111" cy="250"/>
            </a:xfrm>
            <a:prstGeom prst="line">
              <a:avLst/>
            </a:prstGeom>
            <a:noFill/>
            <a:ln w="1908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207" name="Group 23"/>
          <p:cNvGrpSpPr>
            <a:grpSpLocks/>
          </p:cNvGrpSpPr>
          <p:nvPr/>
        </p:nvGrpSpPr>
        <p:grpSpPr bwMode="auto">
          <a:xfrm>
            <a:off x="5011738" y="5138738"/>
            <a:ext cx="1066800" cy="1058862"/>
            <a:chOff x="3157" y="3237"/>
            <a:chExt cx="672" cy="667"/>
          </a:xfrm>
        </p:grpSpPr>
        <p:sp>
          <p:nvSpPr>
            <p:cNvPr id="8220" name="Oval 24"/>
            <p:cNvSpPr>
              <a:spLocks noChangeArrowheads="1"/>
            </p:cNvSpPr>
            <p:nvPr/>
          </p:nvSpPr>
          <p:spPr bwMode="auto">
            <a:xfrm>
              <a:off x="3157" y="3237"/>
              <a:ext cx="672" cy="667"/>
            </a:xfrm>
            <a:prstGeom prst="ellipse">
              <a:avLst/>
            </a:prstGeom>
            <a:solidFill>
              <a:srgbClr val="0099CC"/>
            </a:solidFill>
            <a:ln w="1908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221" name="Line 25"/>
            <p:cNvSpPr>
              <a:spLocks noChangeShapeType="1"/>
            </p:cNvSpPr>
            <p:nvPr/>
          </p:nvSpPr>
          <p:spPr bwMode="auto">
            <a:xfrm>
              <a:off x="3491" y="3278"/>
              <a:ext cx="0" cy="66"/>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22" name="Line 26"/>
            <p:cNvSpPr>
              <a:spLocks noChangeShapeType="1"/>
            </p:cNvSpPr>
            <p:nvPr/>
          </p:nvSpPr>
          <p:spPr bwMode="auto">
            <a:xfrm flipH="1">
              <a:off x="3676" y="3404"/>
              <a:ext cx="52" cy="42"/>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23" name="Line 27"/>
            <p:cNvSpPr>
              <a:spLocks noChangeShapeType="1"/>
            </p:cNvSpPr>
            <p:nvPr/>
          </p:nvSpPr>
          <p:spPr bwMode="auto">
            <a:xfrm flipH="1">
              <a:off x="3627" y="3343"/>
              <a:ext cx="38" cy="55"/>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24" name="Line 28"/>
            <p:cNvSpPr>
              <a:spLocks noChangeShapeType="1"/>
            </p:cNvSpPr>
            <p:nvPr/>
          </p:nvSpPr>
          <p:spPr bwMode="auto">
            <a:xfrm flipH="1">
              <a:off x="3564" y="3298"/>
              <a:ext cx="21" cy="63"/>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25" name="Line 29"/>
            <p:cNvSpPr>
              <a:spLocks noChangeShapeType="1"/>
            </p:cNvSpPr>
            <p:nvPr/>
          </p:nvSpPr>
          <p:spPr bwMode="auto">
            <a:xfrm>
              <a:off x="3260" y="3397"/>
              <a:ext cx="50" cy="42"/>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26" name="Line 30"/>
            <p:cNvSpPr>
              <a:spLocks noChangeShapeType="1"/>
            </p:cNvSpPr>
            <p:nvPr/>
          </p:nvSpPr>
          <p:spPr bwMode="auto">
            <a:xfrm>
              <a:off x="3329" y="3342"/>
              <a:ext cx="36" cy="55"/>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27" name="Line 31"/>
            <p:cNvSpPr>
              <a:spLocks noChangeShapeType="1"/>
            </p:cNvSpPr>
            <p:nvPr/>
          </p:nvSpPr>
          <p:spPr bwMode="auto">
            <a:xfrm>
              <a:off x="3404" y="3297"/>
              <a:ext cx="19" cy="63"/>
            </a:xfrm>
            <a:prstGeom prst="line">
              <a:avLst/>
            </a:prstGeom>
            <a:noFill/>
            <a:ln w="1908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28" name="Line 32"/>
            <p:cNvSpPr>
              <a:spLocks noChangeShapeType="1"/>
            </p:cNvSpPr>
            <p:nvPr/>
          </p:nvSpPr>
          <p:spPr bwMode="auto">
            <a:xfrm flipV="1">
              <a:off x="3489" y="3350"/>
              <a:ext cx="111" cy="250"/>
            </a:xfrm>
            <a:prstGeom prst="line">
              <a:avLst/>
            </a:prstGeom>
            <a:noFill/>
            <a:ln w="1908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208" name="Line 33"/>
          <p:cNvSpPr>
            <a:spLocks noChangeShapeType="1"/>
          </p:cNvSpPr>
          <p:nvPr/>
        </p:nvSpPr>
        <p:spPr bwMode="auto">
          <a:xfrm flipH="1">
            <a:off x="6069013" y="5653088"/>
            <a:ext cx="1163637" cy="1587"/>
          </a:xfrm>
          <a:prstGeom prst="line">
            <a:avLst/>
          </a:prstGeom>
          <a:noFill/>
          <a:ln w="2844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9" name="Line 34"/>
          <p:cNvSpPr>
            <a:spLocks noChangeShapeType="1"/>
          </p:cNvSpPr>
          <p:nvPr/>
        </p:nvSpPr>
        <p:spPr bwMode="auto">
          <a:xfrm flipV="1">
            <a:off x="3278188" y="2881313"/>
            <a:ext cx="1587" cy="766762"/>
          </a:xfrm>
          <a:prstGeom prst="line">
            <a:avLst/>
          </a:prstGeom>
          <a:noFill/>
          <a:ln w="2844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0" name="Line 35"/>
          <p:cNvSpPr>
            <a:spLocks noChangeShapeType="1"/>
          </p:cNvSpPr>
          <p:nvPr/>
        </p:nvSpPr>
        <p:spPr bwMode="auto">
          <a:xfrm flipH="1">
            <a:off x="1622425" y="5665788"/>
            <a:ext cx="3386138" cy="1587"/>
          </a:xfrm>
          <a:prstGeom prst="line">
            <a:avLst/>
          </a:prstGeom>
          <a:noFill/>
          <a:ln w="2844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1" name="Line 36"/>
          <p:cNvSpPr>
            <a:spLocks noChangeShapeType="1"/>
          </p:cNvSpPr>
          <p:nvPr/>
        </p:nvSpPr>
        <p:spPr bwMode="auto">
          <a:xfrm>
            <a:off x="1627188" y="5037138"/>
            <a:ext cx="1587" cy="868362"/>
          </a:xfrm>
          <a:prstGeom prst="line">
            <a:avLst/>
          </a:prstGeom>
          <a:noFill/>
          <a:ln w="2844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2" name="Line 37"/>
          <p:cNvSpPr>
            <a:spLocks noChangeShapeType="1"/>
          </p:cNvSpPr>
          <p:nvPr/>
        </p:nvSpPr>
        <p:spPr bwMode="auto">
          <a:xfrm>
            <a:off x="3286125" y="4718050"/>
            <a:ext cx="1588" cy="939800"/>
          </a:xfrm>
          <a:prstGeom prst="line">
            <a:avLst/>
          </a:prstGeom>
          <a:noFill/>
          <a:ln w="2844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3" name="Text Box 38"/>
          <p:cNvSpPr txBox="1">
            <a:spLocks noChangeArrowheads="1"/>
          </p:cNvSpPr>
          <p:nvPr/>
        </p:nvSpPr>
        <p:spPr bwMode="auto">
          <a:xfrm>
            <a:off x="3390900" y="3225800"/>
            <a:ext cx="13335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1250"/>
              </a:spcBef>
              <a:buClrTx/>
              <a:buSzPct val="70000"/>
              <a:buFontTx/>
              <a:buNone/>
            </a:pPr>
            <a:r>
              <a:rPr lang="en-US" altLang="en-US" sz="2000">
                <a:solidFill>
                  <a:srgbClr val="FFFFFF"/>
                </a:solidFill>
                <a:latin typeface="Verdana" pitchFamily="32" charset="0"/>
              </a:rPr>
              <a:t>Voltage</a:t>
            </a:r>
          </a:p>
        </p:txBody>
      </p:sp>
      <p:sp>
        <p:nvSpPr>
          <p:cNvPr id="8214" name="Text Box 39"/>
          <p:cNvSpPr txBox="1">
            <a:spLocks noChangeArrowheads="1"/>
          </p:cNvSpPr>
          <p:nvPr/>
        </p:nvSpPr>
        <p:spPr bwMode="auto">
          <a:xfrm>
            <a:off x="4051300" y="4902200"/>
            <a:ext cx="12954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spcBef>
                <a:spcPts val="1250"/>
              </a:spcBef>
              <a:buClrTx/>
              <a:buSzPct val="70000"/>
              <a:buFontTx/>
              <a:buNone/>
            </a:pPr>
            <a:r>
              <a:rPr lang="en-US" altLang="en-US" sz="2000">
                <a:solidFill>
                  <a:srgbClr val="FFFFFF"/>
                </a:solidFill>
                <a:latin typeface="Verdana" pitchFamily="32" charset="0"/>
              </a:rPr>
              <a:t>Current</a:t>
            </a:r>
          </a:p>
        </p:txBody>
      </p:sp>
      <p:sp>
        <p:nvSpPr>
          <p:cNvPr id="8215" name="Text Box 40"/>
          <p:cNvSpPr txBox="1">
            <a:spLocks noChangeArrowheads="1"/>
          </p:cNvSpPr>
          <p:nvPr/>
        </p:nvSpPr>
        <p:spPr bwMode="auto">
          <a:xfrm>
            <a:off x="5384800" y="3695700"/>
            <a:ext cx="16002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spcBef>
                <a:spcPts val="1250"/>
              </a:spcBef>
              <a:buClrTx/>
              <a:buSzPct val="70000"/>
              <a:buFontTx/>
              <a:buNone/>
            </a:pPr>
            <a:r>
              <a:rPr lang="en-US" altLang="en-US" sz="2000">
                <a:solidFill>
                  <a:srgbClr val="FFFFFF"/>
                </a:solidFill>
                <a:latin typeface="Verdana" pitchFamily="32" charset="0"/>
              </a:rPr>
              <a:t>Resistance</a:t>
            </a:r>
            <a:br>
              <a:rPr lang="en-US" altLang="en-US" sz="2000">
                <a:solidFill>
                  <a:srgbClr val="FFFFFF"/>
                </a:solidFill>
                <a:latin typeface="Verdana" pitchFamily="32" charset="0"/>
              </a:rPr>
            </a:br>
            <a:r>
              <a:rPr lang="en-US" altLang="en-US" sz="2000">
                <a:solidFill>
                  <a:srgbClr val="FFFFFF"/>
                </a:solidFill>
                <a:latin typeface="Verdana" pitchFamily="32" charset="0"/>
              </a:rPr>
              <a:t>(Load)</a:t>
            </a:r>
          </a:p>
        </p:txBody>
      </p:sp>
      <p:sp>
        <p:nvSpPr>
          <p:cNvPr id="9257" name="Rectangle 41"/>
          <p:cNvSpPr>
            <a:spLocks noChangeArrowheads="1"/>
          </p:cNvSpPr>
          <p:nvPr/>
        </p:nvSpPr>
        <p:spPr bwMode="auto">
          <a:xfrm>
            <a:off x="261938" y="1360488"/>
            <a:ext cx="8591550"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Garamond" pitchFamily="18" charset="0"/>
                <a:cs typeface="Arial" charset="0"/>
              </a:defRPr>
            </a:lvl1pPr>
            <a:lvl2pPr indent="-28416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Garamond" pitchFamily="18" charset="0"/>
                <a:cs typeface="Arial"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Garamond" pitchFamily="18" charset="0"/>
                <a:cs typeface="Arial"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Garamond" pitchFamily="18" charset="0"/>
                <a:cs typeface="Arial"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Garamond" pitchFamily="18" charset="0"/>
                <a:cs typeface="Arial" charset="0"/>
              </a:defRPr>
            </a:lvl9pPr>
          </a:lstStyle>
          <a:p>
            <a:pPr>
              <a:spcBef>
                <a:spcPts val="650"/>
              </a:spcBef>
              <a:buClrTx/>
              <a:buSzPct val="70000"/>
              <a:buFontTx/>
              <a:buNone/>
              <a:defRPr/>
            </a:pPr>
            <a:r>
              <a:rPr lang="en-US" altLang="en-US" sz="2600" b="1">
                <a:solidFill>
                  <a:srgbClr val="FFFF00"/>
                </a:solidFill>
                <a:effectLst>
                  <a:outerShdw blurRad="38100" dist="38100" dir="2700000" algn="tl">
                    <a:srgbClr val="000000"/>
                  </a:outerShdw>
                </a:effectLst>
                <a:latin typeface="Tahoma" pitchFamily="34" charset="0"/>
              </a:rPr>
              <a:t>You need a circuit for electricity to flow</a:t>
            </a:r>
          </a:p>
          <a:p>
            <a:pPr>
              <a:spcBef>
                <a:spcPts val="500"/>
              </a:spcBef>
              <a:buClrTx/>
              <a:buSzPct val="70000"/>
              <a:buFontTx/>
              <a:buNone/>
              <a:defRPr/>
            </a:pPr>
            <a:r>
              <a:rPr lang="en-US" altLang="en-US" sz="2000">
                <a:effectLst>
                  <a:outerShdw blurRad="38100" dist="38100" dir="2700000" algn="tl">
                    <a:srgbClr val="000000"/>
                  </a:outerShdw>
                </a:effectLst>
                <a:latin typeface="Tahoma" pitchFamily="34" charset="0"/>
              </a:rPr>
              <a:t>Components of a circuit: Source, Conductors, Load, Sink (Ground)</a:t>
            </a:r>
          </a:p>
          <a:p>
            <a:pPr lvl="1">
              <a:spcBef>
                <a:spcPts val="500"/>
              </a:spcBef>
              <a:buClrTx/>
              <a:buSzPct val="70000"/>
              <a:buFontTx/>
              <a:buNone/>
              <a:defRPr/>
            </a:pPr>
            <a:endParaRPr lang="en-US" altLang="en-US" sz="2000">
              <a:effectLst>
                <a:outerShdw blurRad="38100" dist="38100" dir="2700000" algn="tl">
                  <a:srgbClr val="000000"/>
                </a:outerShdw>
              </a:effectLst>
              <a:latin typeface="Tahoma" pitchFamily="34" charset="0"/>
            </a:endParaRPr>
          </a:p>
        </p:txBody>
      </p:sp>
      <p:sp>
        <p:nvSpPr>
          <p:cNvPr id="8217" name="Line 42"/>
          <p:cNvSpPr>
            <a:spLocks noChangeShapeType="1"/>
          </p:cNvSpPr>
          <p:nvPr/>
        </p:nvSpPr>
        <p:spPr bwMode="auto">
          <a:xfrm>
            <a:off x="1428750" y="5915025"/>
            <a:ext cx="400050" cy="1588"/>
          </a:xfrm>
          <a:prstGeom prst="line">
            <a:avLst/>
          </a:prstGeom>
          <a:noFill/>
          <a:ln w="2844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8" name="Line 43"/>
          <p:cNvSpPr>
            <a:spLocks noChangeShapeType="1"/>
          </p:cNvSpPr>
          <p:nvPr/>
        </p:nvSpPr>
        <p:spPr bwMode="auto">
          <a:xfrm>
            <a:off x="1500188" y="5995988"/>
            <a:ext cx="261937" cy="1587"/>
          </a:xfrm>
          <a:prstGeom prst="line">
            <a:avLst/>
          </a:prstGeom>
          <a:noFill/>
          <a:ln w="2844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9" name="Line 44"/>
          <p:cNvSpPr>
            <a:spLocks noChangeShapeType="1"/>
          </p:cNvSpPr>
          <p:nvPr/>
        </p:nvSpPr>
        <p:spPr bwMode="auto">
          <a:xfrm>
            <a:off x="1581150" y="6076950"/>
            <a:ext cx="100013" cy="1588"/>
          </a:xfrm>
          <a:prstGeom prst="line">
            <a:avLst/>
          </a:prstGeom>
          <a:noFill/>
          <a:ln w="2844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 name="Slide Number Placeholder 2"/>
          <p:cNvSpPr>
            <a:spLocks noGrp="1"/>
          </p:cNvSpPr>
          <p:nvPr>
            <p:ph type="sldNum" idx="10"/>
          </p:nvPr>
        </p:nvSpPr>
        <p:spPr/>
        <p:txBody>
          <a:bodyPr/>
          <a:lstStyle/>
          <a:p>
            <a:pPr>
              <a:defRPr/>
            </a:pPr>
            <a:fld id="{348A005E-3BB3-4E43-9CF9-9AA9B17F6590}" type="slidenum">
              <a:rPr lang="en-US" altLang="en-US" smtClean="0"/>
              <a:pPr>
                <a:defRPr/>
              </a:pPr>
              <a:t>4</a:t>
            </a:fld>
            <a:endParaRPr lang="en-US" altLang="en-US"/>
          </a:p>
        </p:txBody>
      </p:sp>
      <p:sp>
        <p:nvSpPr>
          <p:cNvPr id="2" name="Footer Placeholder 1"/>
          <p:cNvSpPr>
            <a:spLocks noGrp="1"/>
          </p:cNvSpPr>
          <p:nvPr>
            <p:ph type="ftr" idx="11"/>
          </p:nvPr>
        </p:nvSpPr>
        <p:spPr/>
        <p:txBody>
          <a:bodyPr/>
          <a:lstStyle/>
          <a:p>
            <a:pPr>
              <a:defRPr/>
            </a:pPr>
            <a:r>
              <a:rPr lang="en-US" altLang="en-US"/>
              <a:t>T5 - Electrical Principles 2022</a:t>
            </a:r>
          </a:p>
        </p:txBody>
      </p:sp>
    </p:spTree>
    <p:extLst>
      <p:ext uri="{BB962C8B-B14F-4D97-AF65-F5344CB8AC3E}">
        <p14:creationId xmlns:p14="http://schemas.microsoft.com/office/powerpoint/2010/main" val="32725871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905000"/>
          </a:xfrm>
        </p:spPr>
        <p:txBody>
          <a:bodyPr>
            <a:normAutofit/>
          </a:bodyPr>
          <a:lstStyle/>
          <a:p>
            <a:r>
              <a:rPr lang="en-US" dirty="0"/>
              <a:t>T5B03 – Which is equal to one kilovolt?</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One one-thousandth of a volt</a:t>
            </a:r>
            <a:endParaRPr lang="en-US" sz="2800" dirty="0"/>
          </a:p>
          <a:p>
            <a:r>
              <a:rPr lang="en-US" sz="2800" i="1" dirty="0"/>
              <a:t>B. One hundred volts</a:t>
            </a:r>
            <a:endParaRPr lang="en-US" sz="2800" dirty="0"/>
          </a:p>
          <a:p>
            <a:r>
              <a:rPr lang="en-US" sz="3600" b="1" i="1" dirty="0">
                <a:solidFill>
                  <a:srgbClr val="FFFF00"/>
                </a:solidFill>
              </a:rPr>
              <a:t>C. One thousand volts</a:t>
            </a:r>
            <a:endParaRPr lang="en-US" sz="3600" b="1" dirty="0">
              <a:solidFill>
                <a:srgbClr val="FFFF00"/>
              </a:solidFill>
            </a:endParaRPr>
          </a:p>
          <a:p>
            <a:r>
              <a:rPr lang="en-US" sz="2800" i="1" dirty="0"/>
              <a:t>D. One million volts</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40</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graphicFrame>
        <p:nvGraphicFramePr>
          <p:cNvPr id="7" name="Table 6"/>
          <p:cNvGraphicFramePr>
            <a:graphicFrameLocks noGrp="1"/>
          </p:cNvGraphicFramePr>
          <p:nvPr>
            <p:extLst>
              <p:ext uri="{D42A27DB-BD31-4B8C-83A1-F6EECF244321}">
                <p14:modId xmlns:p14="http://schemas.microsoft.com/office/powerpoint/2010/main" val="3777760360"/>
              </p:ext>
            </p:extLst>
          </p:nvPr>
        </p:nvGraphicFramePr>
        <p:xfrm>
          <a:off x="4724400" y="4419600"/>
          <a:ext cx="3962400" cy="1447800"/>
        </p:xfrm>
        <a:graphic>
          <a:graphicData uri="http://schemas.openxmlformats.org/drawingml/2006/table">
            <a:tbl>
              <a:tblPr/>
              <a:tblGrid>
                <a:gridCol w="1684881">
                  <a:extLst>
                    <a:ext uri="{9D8B030D-6E8A-4147-A177-3AD203B41FA5}">
                      <a16:colId xmlns:a16="http://schemas.microsoft.com/office/drawing/2014/main" val="20000"/>
                    </a:ext>
                  </a:extLst>
                </a:gridCol>
                <a:gridCol w="2277519">
                  <a:extLst>
                    <a:ext uri="{9D8B030D-6E8A-4147-A177-3AD203B41FA5}">
                      <a16:colId xmlns:a16="http://schemas.microsoft.com/office/drawing/2014/main" val="20001"/>
                    </a:ext>
                  </a:extLst>
                </a:gridCol>
              </a:tblGrid>
              <a:tr h="4826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err="1">
                          <a:ln>
                            <a:noFill/>
                          </a:ln>
                          <a:solidFill>
                            <a:srgbClr val="FFFFFF"/>
                          </a:solidFill>
                          <a:effectLst>
                            <a:outerShdw blurRad="38100" dist="38100" dir="2700000" algn="tl">
                              <a:srgbClr val="000000"/>
                            </a:outerShdw>
                          </a:effectLst>
                          <a:latin typeface="Tahoma" pitchFamily="34" charset="0"/>
                          <a:cs typeface="Arial" charset="0"/>
                        </a:rPr>
                        <a:t>MegaVolts</a:t>
                      </a:r>
                      <a:endPar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1,000,000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err="1">
                          <a:ln>
                            <a:noFill/>
                          </a:ln>
                          <a:solidFill>
                            <a:srgbClr val="FFFFFF"/>
                          </a:solidFill>
                          <a:effectLst>
                            <a:outerShdw blurRad="38100" dist="38100" dir="2700000" algn="tl">
                              <a:srgbClr val="000000"/>
                            </a:outerShdw>
                          </a:effectLst>
                          <a:latin typeface="Tahoma" pitchFamily="34" charset="0"/>
                          <a:cs typeface="Arial" charset="0"/>
                        </a:rPr>
                        <a:t>KiloVolts</a:t>
                      </a:r>
                      <a:endPar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Volts</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52069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905000"/>
          </a:xfrm>
        </p:spPr>
        <p:txBody>
          <a:bodyPr>
            <a:normAutofit/>
          </a:bodyPr>
          <a:lstStyle/>
          <a:p>
            <a:r>
              <a:rPr lang="en-US" dirty="0"/>
              <a:t>T5B04 – Which is equal to one microvolt?</a:t>
            </a:r>
            <a:br>
              <a:rPr lang="en-US" dirty="0"/>
            </a:br>
            <a:endParaRPr lang="en-US" dirty="0"/>
          </a:p>
        </p:txBody>
      </p:sp>
      <p:sp>
        <p:nvSpPr>
          <p:cNvPr id="3" name="Subtitle 2"/>
          <p:cNvSpPr>
            <a:spLocks noGrp="1"/>
          </p:cNvSpPr>
          <p:nvPr>
            <p:ph type="subTitle" idx="1"/>
          </p:nvPr>
        </p:nvSpPr>
        <p:spPr>
          <a:xfrm>
            <a:off x="1295400" y="1981200"/>
            <a:ext cx="6477000" cy="4191000"/>
          </a:xfrm>
        </p:spPr>
        <p:txBody>
          <a:bodyPr>
            <a:normAutofit/>
          </a:bodyPr>
          <a:lstStyle/>
          <a:p>
            <a:r>
              <a:rPr lang="en-US" sz="2800" i="1" dirty="0"/>
              <a:t>A. One one-millionth of a volt</a:t>
            </a:r>
            <a:endParaRPr lang="en-US" sz="2800" dirty="0"/>
          </a:p>
          <a:p>
            <a:r>
              <a:rPr lang="en-US" sz="2800" i="1" dirty="0"/>
              <a:t>B. One million volts</a:t>
            </a:r>
            <a:endParaRPr lang="en-US" sz="2800" dirty="0"/>
          </a:p>
          <a:p>
            <a:r>
              <a:rPr lang="en-US" sz="2800" i="1" dirty="0"/>
              <a:t>C. One thousand kilovolts</a:t>
            </a:r>
            <a:endParaRPr lang="en-US" sz="2800" dirty="0"/>
          </a:p>
          <a:p>
            <a:r>
              <a:rPr lang="en-US" sz="2800" i="1" dirty="0"/>
              <a:t>D. One one-thousandth of a volt</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41</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540771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905000"/>
          </a:xfrm>
        </p:spPr>
        <p:txBody>
          <a:bodyPr>
            <a:normAutofit/>
          </a:bodyPr>
          <a:lstStyle/>
          <a:p>
            <a:r>
              <a:rPr lang="en-US" dirty="0"/>
              <a:t>T5B04 – Which is equal to one microvolt?</a:t>
            </a:r>
            <a:br>
              <a:rPr lang="en-US" dirty="0"/>
            </a:br>
            <a:endParaRPr lang="en-US" dirty="0"/>
          </a:p>
        </p:txBody>
      </p:sp>
      <p:sp>
        <p:nvSpPr>
          <p:cNvPr id="3" name="Subtitle 2"/>
          <p:cNvSpPr>
            <a:spLocks noGrp="1"/>
          </p:cNvSpPr>
          <p:nvPr>
            <p:ph type="subTitle" idx="1"/>
          </p:nvPr>
        </p:nvSpPr>
        <p:spPr>
          <a:xfrm>
            <a:off x="1295400" y="1981200"/>
            <a:ext cx="6477000" cy="4191000"/>
          </a:xfrm>
        </p:spPr>
        <p:txBody>
          <a:bodyPr>
            <a:normAutofit/>
          </a:bodyPr>
          <a:lstStyle/>
          <a:p>
            <a:r>
              <a:rPr lang="en-US" sz="3600" b="1" i="1" dirty="0">
                <a:solidFill>
                  <a:srgbClr val="FFFF00"/>
                </a:solidFill>
              </a:rPr>
              <a:t>A. One one-millionth of a volt</a:t>
            </a:r>
            <a:endParaRPr lang="en-US" sz="3600" b="1" dirty="0">
              <a:solidFill>
                <a:srgbClr val="FFFF00"/>
              </a:solidFill>
            </a:endParaRPr>
          </a:p>
          <a:p>
            <a:r>
              <a:rPr lang="en-US" sz="2800" i="1" dirty="0"/>
              <a:t>B. One million volts</a:t>
            </a:r>
            <a:endParaRPr lang="en-US" sz="2800" dirty="0"/>
          </a:p>
          <a:p>
            <a:r>
              <a:rPr lang="en-US" sz="2800" i="1" dirty="0"/>
              <a:t>C. One thousand kilovolts</a:t>
            </a:r>
            <a:endParaRPr lang="en-US" sz="2800" dirty="0"/>
          </a:p>
          <a:p>
            <a:r>
              <a:rPr lang="en-US" sz="2800" i="1" dirty="0"/>
              <a:t>D. One one-thousandth of a volt</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42</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graphicFrame>
        <p:nvGraphicFramePr>
          <p:cNvPr id="6" name="Table 5"/>
          <p:cNvGraphicFramePr>
            <a:graphicFrameLocks noGrp="1"/>
          </p:cNvGraphicFramePr>
          <p:nvPr>
            <p:extLst>
              <p:ext uri="{D42A27DB-BD31-4B8C-83A1-F6EECF244321}">
                <p14:modId xmlns:p14="http://schemas.microsoft.com/office/powerpoint/2010/main" val="2947143352"/>
              </p:ext>
            </p:extLst>
          </p:nvPr>
        </p:nvGraphicFramePr>
        <p:xfrm>
          <a:off x="4114800" y="4495800"/>
          <a:ext cx="3886200" cy="1371600"/>
        </p:xfrm>
        <a:graphic>
          <a:graphicData uri="http://schemas.openxmlformats.org/drawingml/2006/table">
            <a:tbl>
              <a:tblPr/>
              <a:tblGrid>
                <a:gridCol w="2025819">
                  <a:extLst>
                    <a:ext uri="{9D8B030D-6E8A-4147-A177-3AD203B41FA5}">
                      <a16:colId xmlns:a16="http://schemas.microsoft.com/office/drawing/2014/main" val="20000"/>
                    </a:ext>
                  </a:extLst>
                </a:gridCol>
                <a:gridCol w="1860381">
                  <a:extLst>
                    <a:ext uri="{9D8B030D-6E8A-4147-A177-3AD203B41FA5}">
                      <a16:colId xmlns:a16="http://schemas.microsoft.com/office/drawing/2014/main" val="20001"/>
                    </a:ext>
                  </a:extLst>
                </a:gridCol>
              </a:tblGrid>
              <a:tr h="4572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Volts</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err="1">
                          <a:ln>
                            <a:noFill/>
                          </a:ln>
                          <a:solidFill>
                            <a:srgbClr val="FFFFFF"/>
                          </a:solidFill>
                          <a:effectLst>
                            <a:outerShdw blurRad="38100" dist="38100" dir="2700000" algn="tl">
                              <a:srgbClr val="000000"/>
                            </a:outerShdw>
                          </a:effectLst>
                          <a:latin typeface="Tahoma" pitchFamily="34" charset="0"/>
                          <a:cs typeface="Arial" charset="0"/>
                        </a:rPr>
                        <a:t>MilliVolts</a:t>
                      </a:r>
                      <a:endPar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0.001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err="1">
                          <a:ln>
                            <a:noFill/>
                          </a:ln>
                          <a:solidFill>
                            <a:srgbClr val="FFFFFF"/>
                          </a:solidFill>
                          <a:effectLst>
                            <a:outerShdw blurRad="38100" dist="38100" dir="2700000" algn="tl">
                              <a:srgbClr val="000000"/>
                            </a:outerShdw>
                          </a:effectLst>
                          <a:latin typeface="Tahoma" pitchFamily="34" charset="0"/>
                          <a:cs typeface="Arial" charset="0"/>
                        </a:rPr>
                        <a:t>MicroVolts</a:t>
                      </a:r>
                      <a:endPar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0.000 001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49730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828800"/>
          </a:xfrm>
        </p:spPr>
        <p:txBody>
          <a:bodyPr>
            <a:normAutofit/>
          </a:bodyPr>
          <a:lstStyle/>
          <a:p>
            <a:r>
              <a:rPr lang="en-US" dirty="0"/>
              <a:t>T5B05 - Which is equal to 500 milliwatts?</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0.02 watts</a:t>
            </a:r>
            <a:endParaRPr lang="en-US" sz="2800" dirty="0"/>
          </a:p>
          <a:p>
            <a:r>
              <a:rPr lang="en-US" sz="2800" i="1" dirty="0"/>
              <a:t>B. 0.5 watts</a:t>
            </a:r>
            <a:endParaRPr lang="en-US" sz="2800" dirty="0"/>
          </a:p>
          <a:p>
            <a:r>
              <a:rPr lang="en-US" sz="2800" i="1" dirty="0"/>
              <a:t>C. 5 watts</a:t>
            </a:r>
            <a:endParaRPr lang="en-US" sz="2800" dirty="0"/>
          </a:p>
          <a:p>
            <a:r>
              <a:rPr lang="en-US" sz="2800" i="1" dirty="0"/>
              <a:t>D. 50 watts</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43</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818766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828800"/>
          </a:xfrm>
        </p:spPr>
        <p:txBody>
          <a:bodyPr>
            <a:normAutofit/>
          </a:bodyPr>
          <a:lstStyle/>
          <a:p>
            <a:r>
              <a:rPr lang="en-US" dirty="0"/>
              <a:t>T5B05 - Which is equal to 500 milliwatts?</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0.02 watts</a:t>
            </a:r>
            <a:endParaRPr lang="en-US" sz="2800" dirty="0"/>
          </a:p>
          <a:p>
            <a:r>
              <a:rPr lang="en-US" sz="3600" b="1" i="1" dirty="0">
                <a:solidFill>
                  <a:srgbClr val="FFFF00"/>
                </a:solidFill>
              </a:rPr>
              <a:t>B. 0.5 watts</a:t>
            </a:r>
            <a:endParaRPr lang="en-US" sz="3600" b="1" dirty="0">
              <a:solidFill>
                <a:srgbClr val="FFFF00"/>
              </a:solidFill>
            </a:endParaRPr>
          </a:p>
          <a:p>
            <a:r>
              <a:rPr lang="en-US" sz="2800" i="1" dirty="0"/>
              <a:t>C. 5 watts</a:t>
            </a:r>
            <a:endParaRPr lang="en-US" sz="2800" dirty="0"/>
          </a:p>
          <a:p>
            <a:r>
              <a:rPr lang="en-US" sz="2800" i="1" dirty="0"/>
              <a:t>D. 50 watts</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44</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graphicFrame>
        <p:nvGraphicFramePr>
          <p:cNvPr id="8" name="Table 7"/>
          <p:cNvGraphicFramePr>
            <a:graphicFrameLocks noGrp="1"/>
          </p:cNvGraphicFramePr>
          <p:nvPr>
            <p:extLst>
              <p:ext uri="{D42A27DB-BD31-4B8C-83A1-F6EECF244321}">
                <p14:modId xmlns:p14="http://schemas.microsoft.com/office/powerpoint/2010/main" val="1563125595"/>
              </p:ext>
            </p:extLst>
          </p:nvPr>
        </p:nvGraphicFramePr>
        <p:xfrm>
          <a:off x="4648200" y="3962400"/>
          <a:ext cx="4038600" cy="1524000"/>
        </p:xfrm>
        <a:graphic>
          <a:graphicData uri="http://schemas.openxmlformats.org/drawingml/2006/table">
            <a:tbl>
              <a:tblPr/>
              <a:tblGrid>
                <a:gridCol w="2105263">
                  <a:extLst>
                    <a:ext uri="{9D8B030D-6E8A-4147-A177-3AD203B41FA5}">
                      <a16:colId xmlns:a16="http://schemas.microsoft.com/office/drawing/2014/main" val="20000"/>
                    </a:ext>
                  </a:extLst>
                </a:gridCol>
                <a:gridCol w="1933337">
                  <a:extLst>
                    <a:ext uri="{9D8B030D-6E8A-4147-A177-3AD203B41FA5}">
                      <a16:colId xmlns:a16="http://schemas.microsoft.com/office/drawing/2014/main" val="20001"/>
                    </a:ext>
                  </a:extLst>
                </a:gridCol>
              </a:tblGrid>
              <a:tr h="5080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Watts</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err="1">
                          <a:ln>
                            <a:noFill/>
                          </a:ln>
                          <a:solidFill>
                            <a:srgbClr val="FFFFFF"/>
                          </a:solidFill>
                          <a:effectLst>
                            <a:outerShdw blurRad="38100" dist="38100" dir="2700000" algn="tl">
                              <a:srgbClr val="000000"/>
                            </a:outerShdw>
                          </a:effectLst>
                          <a:latin typeface="Tahoma" pitchFamily="34" charset="0"/>
                          <a:cs typeface="Arial" charset="0"/>
                        </a:rPr>
                        <a:t>Milliwatts</a:t>
                      </a:r>
                      <a:endPar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0.001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Microwatts</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0.000 001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2570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534400" cy="2057400"/>
          </a:xfrm>
        </p:spPr>
        <p:txBody>
          <a:bodyPr>
            <a:normAutofit/>
          </a:bodyPr>
          <a:lstStyle/>
          <a:p>
            <a:r>
              <a:rPr lang="en-US" dirty="0"/>
              <a:t>T5B06 – Which is equal to 3000-milliampere?</a:t>
            </a:r>
          </a:p>
        </p:txBody>
      </p:sp>
      <p:sp>
        <p:nvSpPr>
          <p:cNvPr id="3" name="Subtitle 2"/>
          <p:cNvSpPr>
            <a:spLocks noGrp="1"/>
          </p:cNvSpPr>
          <p:nvPr>
            <p:ph type="subTitle" idx="1"/>
          </p:nvPr>
        </p:nvSpPr>
        <p:spPr/>
        <p:txBody>
          <a:bodyPr>
            <a:normAutofit/>
          </a:bodyPr>
          <a:lstStyle/>
          <a:p>
            <a:r>
              <a:rPr lang="en-US" sz="2800" i="1" dirty="0"/>
              <a:t>A. 0.003 amperes</a:t>
            </a:r>
            <a:endParaRPr lang="en-US" sz="2800" dirty="0"/>
          </a:p>
          <a:p>
            <a:r>
              <a:rPr lang="en-US" sz="2800" i="1" dirty="0"/>
              <a:t>B. 0.3 amperes</a:t>
            </a:r>
            <a:endParaRPr lang="en-US" sz="2800" dirty="0"/>
          </a:p>
          <a:p>
            <a:r>
              <a:rPr lang="en-US" sz="2800" i="1" dirty="0"/>
              <a:t>C. 3,000,000 amperes</a:t>
            </a:r>
            <a:endParaRPr lang="en-US" sz="2800" dirty="0"/>
          </a:p>
          <a:p>
            <a:r>
              <a:rPr lang="en-US" sz="2800" i="1" dirty="0"/>
              <a:t>D. 3 amperes</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45</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586650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534400" cy="2057400"/>
          </a:xfrm>
        </p:spPr>
        <p:txBody>
          <a:bodyPr>
            <a:normAutofit/>
          </a:bodyPr>
          <a:lstStyle/>
          <a:p>
            <a:r>
              <a:rPr lang="en-US" dirty="0"/>
              <a:t>T5B06 – Which is equal to 3000-milliampere?</a:t>
            </a:r>
          </a:p>
        </p:txBody>
      </p:sp>
      <p:sp>
        <p:nvSpPr>
          <p:cNvPr id="3" name="Subtitle 2"/>
          <p:cNvSpPr>
            <a:spLocks noGrp="1"/>
          </p:cNvSpPr>
          <p:nvPr>
            <p:ph type="subTitle" idx="1"/>
          </p:nvPr>
        </p:nvSpPr>
        <p:spPr/>
        <p:txBody>
          <a:bodyPr>
            <a:normAutofit/>
          </a:bodyPr>
          <a:lstStyle/>
          <a:p>
            <a:r>
              <a:rPr lang="en-US" sz="2800" i="1" dirty="0"/>
              <a:t>A. 0.003 amperes</a:t>
            </a:r>
            <a:endParaRPr lang="en-US" sz="2800" dirty="0"/>
          </a:p>
          <a:p>
            <a:r>
              <a:rPr lang="en-US" sz="2800" i="1" dirty="0"/>
              <a:t>B. 0.3 amperes</a:t>
            </a:r>
            <a:endParaRPr lang="en-US" sz="2800" dirty="0"/>
          </a:p>
          <a:p>
            <a:r>
              <a:rPr lang="en-US" sz="2800" i="1" dirty="0"/>
              <a:t>C. 3,000,000 amperes</a:t>
            </a:r>
            <a:endParaRPr lang="en-US" sz="2800" dirty="0"/>
          </a:p>
          <a:p>
            <a:r>
              <a:rPr lang="en-US" sz="3600" b="1" i="1" dirty="0">
                <a:solidFill>
                  <a:srgbClr val="FFFF00"/>
                </a:solidFill>
              </a:rPr>
              <a:t>D. 3 amperes</a:t>
            </a:r>
            <a:endParaRPr lang="en-US" sz="3600" b="1" dirty="0">
              <a:solidFill>
                <a:srgbClr val="FFFF00"/>
              </a:solidFill>
            </a:endParaRPr>
          </a:p>
          <a:p>
            <a:endParaRPr lang="en-US" sz="2800" dirty="0"/>
          </a:p>
        </p:txBody>
      </p:sp>
      <p:sp>
        <p:nvSpPr>
          <p:cNvPr id="7" name="Slide Number Placeholder 6"/>
          <p:cNvSpPr>
            <a:spLocks noGrp="1"/>
          </p:cNvSpPr>
          <p:nvPr>
            <p:ph type="sldNum" sz="quarter" idx="12"/>
          </p:nvPr>
        </p:nvSpPr>
        <p:spPr/>
        <p:txBody>
          <a:bodyPr/>
          <a:lstStyle/>
          <a:p>
            <a:fld id="{5A2483EB-AB9C-40AC-9AA1-C2AD9590A9DB}" type="slidenum">
              <a:rPr lang="en-US" smtClean="0"/>
              <a:t>46</a:t>
            </a:fld>
            <a:endParaRPr lang="en-US"/>
          </a:p>
        </p:txBody>
      </p:sp>
      <p:sp>
        <p:nvSpPr>
          <p:cNvPr id="6" name="Footer Placeholder 5"/>
          <p:cNvSpPr>
            <a:spLocks noGrp="1"/>
          </p:cNvSpPr>
          <p:nvPr>
            <p:ph type="ftr" sz="quarter" idx="13"/>
          </p:nvPr>
        </p:nvSpPr>
        <p:spPr/>
        <p:txBody>
          <a:bodyPr/>
          <a:lstStyle/>
          <a:p>
            <a:r>
              <a:rPr lang="en-US"/>
              <a:t>T5 - Electrical Principles 2022</a:t>
            </a:r>
          </a:p>
        </p:txBody>
      </p:sp>
      <p:graphicFrame>
        <p:nvGraphicFramePr>
          <p:cNvPr id="5" name="Group 38"/>
          <p:cNvGraphicFramePr>
            <a:graphicFrameLocks noGrp="1"/>
          </p:cNvGraphicFramePr>
          <p:nvPr>
            <p:extLst>
              <p:ext uri="{D42A27DB-BD31-4B8C-83A1-F6EECF244321}">
                <p14:modId xmlns:p14="http://schemas.microsoft.com/office/powerpoint/2010/main" val="725215434"/>
              </p:ext>
            </p:extLst>
          </p:nvPr>
        </p:nvGraphicFramePr>
        <p:xfrm>
          <a:off x="4800600" y="4343400"/>
          <a:ext cx="3803650" cy="1606552"/>
        </p:xfrm>
        <a:graphic>
          <a:graphicData uri="http://schemas.openxmlformats.org/drawingml/2006/table">
            <a:tbl>
              <a:tblPr/>
              <a:tblGrid>
                <a:gridCol w="1982787">
                  <a:extLst>
                    <a:ext uri="{9D8B030D-6E8A-4147-A177-3AD203B41FA5}">
                      <a16:colId xmlns:a16="http://schemas.microsoft.com/office/drawing/2014/main" val="20000"/>
                    </a:ext>
                  </a:extLst>
                </a:gridCol>
                <a:gridCol w="1820863">
                  <a:extLst>
                    <a:ext uri="{9D8B030D-6E8A-4147-A177-3AD203B41FA5}">
                      <a16:colId xmlns:a16="http://schemas.microsoft.com/office/drawing/2014/main" val="20001"/>
                    </a:ext>
                  </a:extLst>
                </a:gridCol>
              </a:tblGrid>
              <a:tr h="4016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Ampere</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16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err="1">
                          <a:ln>
                            <a:noFill/>
                          </a:ln>
                          <a:solidFill>
                            <a:srgbClr val="FFFFFF"/>
                          </a:solidFill>
                          <a:effectLst>
                            <a:outerShdw blurRad="38100" dist="38100" dir="2700000" algn="tl">
                              <a:srgbClr val="000000"/>
                            </a:outerShdw>
                          </a:effectLst>
                          <a:latin typeface="Tahoma" pitchFamily="34" charset="0"/>
                          <a:cs typeface="Arial" charset="0"/>
                        </a:rPr>
                        <a:t>Milliampere</a:t>
                      </a:r>
                      <a:endPar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0.001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16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Microampere</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0.000 001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16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err="1">
                          <a:ln>
                            <a:noFill/>
                          </a:ln>
                          <a:solidFill>
                            <a:srgbClr val="FFFFFF"/>
                          </a:solidFill>
                          <a:effectLst>
                            <a:outerShdw blurRad="38100" dist="38100" dir="2700000" algn="tl">
                              <a:srgbClr val="000000"/>
                            </a:outerShdw>
                          </a:effectLst>
                          <a:latin typeface="Tahoma" pitchFamily="34" charset="0"/>
                          <a:cs typeface="Arial" charset="0"/>
                        </a:rPr>
                        <a:t>Nanoampere</a:t>
                      </a:r>
                      <a:endPar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0.000 000 001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76238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2438400"/>
          </a:xfrm>
        </p:spPr>
        <p:txBody>
          <a:bodyPr>
            <a:noAutofit/>
          </a:bodyPr>
          <a:lstStyle/>
          <a:p>
            <a:r>
              <a:rPr lang="en-US" dirty="0"/>
              <a:t>T5B07 – Which is equal to 3.525 MHz? </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0.003525 kHz</a:t>
            </a:r>
          </a:p>
          <a:p>
            <a:r>
              <a:rPr lang="en-US" sz="2800" i="1" dirty="0"/>
              <a:t>B. 35.25 kHz</a:t>
            </a:r>
          </a:p>
          <a:p>
            <a:r>
              <a:rPr lang="en-US" sz="2800" i="1" dirty="0"/>
              <a:t>C. 3525 kHz</a:t>
            </a:r>
          </a:p>
          <a:p>
            <a:r>
              <a:rPr lang="en-US" sz="2800" i="1" dirty="0"/>
              <a:t>D. 3,525,000 kHz</a:t>
            </a:r>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47</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802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2438400"/>
          </a:xfrm>
        </p:spPr>
        <p:txBody>
          <a:bodyPr>
            <a:noAutofit/>
          </a:bodyPr>
          <a:lstStyle/>
          <a:p>
            <a:r>
              <a:rPr lang="en-US" dirty="0"/>
              <a:t>T5B07 – Which is equal to 3.525 MHz? </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0.003525 kHz</a:t>
            </a:r>
            <a:endParaRPr lang="en-US" sz="2800" dirty="0"/>
          </a:p>
          <a:p>
            <a:r>
              <a:rPr lang="en-US" sz="2800" i="1" dirty="0"/>
              <a:t>B. 35.25 kHz</a:t>
            </a:r>
            <a:endParaRPr lang="en-US" sz="2800" dirty="0"/>
          </a:p>
          <a:p>
            <a:r>
              <a:rPr lang="en-US" sz="3600" b="1" i="1" dirty="0">
                <a:solidFill>
                  <a:srgbClr val="FFFF00"/>
                </a:solidFill>
              </a:rPr>
              <a:t>C. 3525 kHz</a:t>
            </a:r>
            <a:endParaRPr lang="en-US" sz="3600" b="1" dirty="0">
              <a:solidFill>
                <a:srgbClr val="FFFF00"/>
              </a:solidFill>
            </a:endParaRPr>
          </a:p>
          <a:p>
            <a:r>
              <a:rPr lang="en-US" sz="2800" i="1" dirty="0"/>
              <a:t>D. 3,525,000 kHz</a:t>
            </a:r>
            <a:endParaRPr lang="en-US" sz="2800" dirty="0"/>
          </a:p>
          <a:p>
            <a:endParaRPr lang="en-US" sz="2800" dirty="0"/>
          </a:p>
        </p:txBody>
      </p:sp>
      <p:sp>
        <p:nvSpPr>
          <p:cNvPr id="6" name="Slide Number Placeholder 5"/>
          <p:cNvSpPr>
            <a:spLocks noGrp="1"/>
          </p:cNvSpPr>
          <p:nvPr>
            <p:ph type="sldNum" sz="quarter" idx="12"/>
          </p:nvPr>
        </p:nvSpPr>
        <p:spPr/>
        <p:txBody>
          <a:bodyPr/>
          <a:lstStyle/>
          <a:p>
            <a:fld id="{5A2483EB-AB9C-40AC-9AA1-C2AD9590A9DB}" type="slidenum">
              <a:rPr lang="en-US" smtClean="0"/>
              <a:t>48</a:t>
            </a:fld>
            <a:endParaRPr lang="en-US"/>
          </a:p>
        </p:txBody>
      </p:sp>
      <p:sp>
        <p:nvSpPr>
          <p:cNvPr id="5" name="Footer Placeholder 4"/>
          <p:cNvSpPr>
            <a:spLocks noGrp="1"/>
          </p:cNvSpPr>
          <p:nvPr>
            <p:ph type="ftr" sz="quarter" idx="13"/>
          </p:nvPr>
        </p:nvSpPr>
        <p:spPr/>
        <p:txBody>
          <a:bodyPr/>
          <a:lstStyle/>
          <a:p>
            <a:r>
              <a:rPr lang="en-US"/>
              <a:t>T5 - Electrical Principles 2022</a:t>
            </a:r>
          </a:p>
        </p:txBody>
      </p:sp>
      <p:graphicFrame>
        <p:nvGraphicFramePr>
          <p:cNvPr id="4" name="Group 5"/>
          <p:cNvGraphicFramePr>
            <a:graphicFrameLocks noGrp="1"/>
          </p:cNvGraphicFramePr>
          <p:nvPr>
            <p:extLst>
              <p:ext uri="{D42A27DB-BD31-4B8C-83A1-F6EECF244321}">
                <p14:modId xmlns:p14="http://schemas.microsoft.com/office/powerpoint/2010/main" val="2788589968"/>
              </p:ext>
            </p:extLst>
          </p:nvPr>
        </p:nvGraphicFramePr>
        <p:xfrm>
          <a:off x="4724400" y="3505200"/>
          <a:ext cx="3651250" cy="1597024"/>
        </p:xfrm>
        <a:graphic>
          <a:graphicData uri="http://schemas.openxmlformats.org/drawingml/2006/table">
            <a:tbl>
              <a:tblPr/>
              <a:tblGrid>
                <a:gridCol w="1552575">
                  <a:extLst>
                    <a:ext uri="{9D8B030D-6E8A-4147-A177-3AD203B41FA5}">
                      <a16:colId xmlns:a16="http://schemas.microsoft.com/office/drawing/2014/main" val="20000"/>
                    </a:ext>
                  </a:extLst>
                </a:gridCol>
                <a:gridCol w="2098675">
                  <a:extLst>
                    <a:ext uri="{9D8B030D-6E8A-4147-A177-3AD203B41FA5}">
                      <a16:colId xmlns:a16="http://schemas.microsoft.com/office/drawing/2014/main" val="20001"/>
                    </a:ext>
                  </a:extLst>
                </a:gridCol>
              </a:tblGrid>
              <a:tr h="39925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Gigahertz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1,000,000,000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925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Megahertz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1,000,000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925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Kilohertz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925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0415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2057400"/>
          </a:xfrm>
        </p:spPr>
        <p:txBody>
          <a:bodyPr>
            <a:normAutofit/>
          </a:bodyPr>
          <a:lstStyle/>
          <a:p>
            <a:r>
              <a:rPr lang="en-US" dirty="0"/>
              <a:t>T5B08 – Which is equal to 1,000,000 picofarads?</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0.001 microfarads</a:t>
            </a:r>
            <a:endParaRPr lang="en-US" sz="2800" dirty="0"/>
          </a:p>
          <a:p>
            <a:r>
              <a:rPr lang="en-US" sz="2800" i="1" dirty="0"/>
              <a:t>B. 1 microfarad</a:t>
            </a:r>
            <a:endParaRPr lang="en-US" sz="2800" dirty="0"/>
          </a:p>
          <a:p>
            <a:r>
              <a:rPr lang="en-US" sz="2800" i="1" dirty="0"/>
              <a:t>C. 1000 microfarads</a:t>
            </a:r>
            <a:endParaRPr lang="en-US" sz="2800" dirty="0"/>
          </a:p>
          <a:p>
            <a:r>
              <a:rPr lang="en-US" sz="2800" i="1" dirty="0"/>
              <a:t>D. 1,000,000,000 microfarads</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49</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536357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52400" y="-381000"/>
            <a:ext cx="88392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200" b="1" dirty="0">
                <a:solidFill>
                  <a:schemeClr val="bg1"/>
                </a:solidFill>
                <a:effectLst>
                  <a:outerShdw blurRad="38100" dist="38100" dir="2700000" algn="tl">
                    <a:srgbClr val="000000"/>
                  </a:outerShdw>
                </a:effectLst>
                <a:latin typeface="Arial" charset="0"/>
              </a:rPr>
              <a:t>Units of Measure</a:t>
            </a:r>
          </a:p>
        </p:txBody>
      </p:sp>
      <p:graphicFrame>
        <p:nvGraphicFramePr>
          <p:cNvPr id="6148" name="Group 4"/>
          <p:cNvGraphicFramePr>
            <a:graphicFrameLocks noGrp="1"/>
          </p:cNvGraphicFramePr>
          <p:nvPr>
            <p:extLst>
              <p:ext uri="{D42A27DB-BD31-4B8C-83A1-F6EECF244321}">
                <p14:modId xmlns:p14="http://schemas.microsoft.com/office/powerpoint/2010/main" val="1425539753"/>
              </p:ext>
            </p:extLst>
          </p:nvPr>
        </p:nvGraphicFramePr>
        <p:xfrm>
          <a:off x="1371600" y="1981200"/>
          <a:ext cx="6402388" cy="2859088"/>
        </p:xfrm>
        <a:graphic>
          <a:graphicData uri="http://schemas.openxmlformats.org/drawingml/2006/table">
            <a:tbl>
              <a:tblPr>
                <a:tableStyleId>{073A0DAA-6AF3-43AB-8588-CEC1D06C72B9}</a:tableStyleId>
              </a:tblPr>
              <a:tblGrid>
                <a:gridCol w="3201988">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715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6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400" u="none" strike="noStrike" cap="none" normalizeH="0" baseline="0">
                          <a:ln>
                            <a:noFill/>
                          </a:ln>
                          <a:effectLst>
                            <a:outerShdw blurRad="38100" dist="38100" dir="2700000" algn="tl">
                              <a:srgbClr val="000000"/>
                            </a:outerShdw>
                          </a:effectLst>
                        </a:rPr>
                        <a:t>Power</a:t>
                      </a:r>
                      <a:endParaRPr kumimoji="0" lang="en-US" altLang="en-US" sz="2400" b="1"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00" marB="46800" horzOverflow="overflow"/>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6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400" u="none" strike="noStrike" cap="none" normalizeH="0" baseline="0">
                          <a:ln>
                            <a:noFill/>
                          </a:ln>
                          <a:effectLst>
                            <a:outerShdw blurRad="38100" dist="38100" dir="2700000" algn="tl">
                              <a:srgbClr val="000000"/>
                            </a:outerShdw>
                          </a:effectLst>
                        </a:rPr>
                        <a:t>Watt</a:t>
                      </a:r>
                      <a:endParaRPr kumimoji="0" lang="en-US" altLang="en-US" sz="2400" b="1"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00" marB="46800" horzOverflow="overflow"/>
                </a:tc>
                <a:extLst>
                  <a:ext uri="{0D108BD9-81ED-4DB2-BD59-A6C34878D82A}">
                    <a16:rowId xmlns:a16="http://schemas.microsoft.com/office/drawing/2014/main" val="10000"/>
                  </a:ext>
                </a:extLst>
              </a:tr>
              <a:tr h="5715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6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400" u="none" strike="noStrike" cap="none" normalizeH="0" baseline="0" dirty="0">
                          <a:ln>
                            <a:noFill/>
                          </a:ln>
                          <a:effectLst>
                            <a:outerShdw blurRad="38100" dist="38100" dir="2700000" algn="tl">
                              <a:srgbClr val="000000"/>
                            </a:outerShdw>
                          </a:effectLst>
                        </a:rPr>
                        <a:t>Resistance</a:t>
                      </a:r>
                      <a:endParaRPr kumimoji="0" lang="en-US" altLang="en-US" sz="2400" b="1"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00" marB="46800" horzOverflow="overflow"/>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6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400" u="none" strike="noStrike" cap="none" normalizeH="0" baseline="0">
                          <a:ln>
                            <a:noFill/>
                          </a:ln>
                          <a:effectLst>
                            <a:outerShdw blurRad="38100" dist="38100" dir="2700000" algn="tl">
                              <a:srgbClr val="000000"/>
                            </a:outerShdw>
                          </a:effectLst>
                        </a:rPr>
                        <a:t>Ohm</a:t>
                      </a:r>
                      <a:endParaRPr kumimoji="0" lang="en-US" altLang="en-US" sz="2400" b="1"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00" marB="46800" horzOverflow="overflow"/>
                </a:tc>
                <a:extLst>
                  <a:ext uri="{0D108BD9-81ED-4DB2-BD59-A6C34878D82A}">
                    <a16:rowId xmlns:a16="http://schemas.microsoft.com/office/drawing/2014/main" val="10001"/>
                  </a:ext>
                </a:extLst>
              </a:tr>
              <a:tr h="5715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6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400" u="none" strike="noStrike" cap="none" normalizeH="0" baseline="0">
                          <a:ln>
                            <a:noFill/>
                          </a:ln>
                          <a:effectLst>
                            <a:outerShdw blurRad="38100" dist="38100" dir="2700000" algn="tl">
                              <a:srgbClr val="000000"/>
                            </a:outerShdw>
                          </a:effectLst>
                        </a:rPr>
                        <a:t>Voltage</a:t>
                      </a:r>
                      <a:endParaRPr kumimoji="0" lang="en-US" altLang="en-US" sz="2400" b="1"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00" marB="46800" horzOverflow="overflow"/>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6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400" u="none" strike="noStrike" cap="none" normalizeH="0" baseline="0">
                          <a:ln>
                            <a:noFill/>
                          </a:ln>
                          <a:effectLst>
                            <a:outerShdw blurRad="38100" dist="38100" dir="2700000" algn="tl">
                              <a:srgbClr val="000000"/>
                            </a:outerShdw>
                          </a:effectLst>
                        </a:rPr>
                        <a:t>Volt</a:t>
                      </a:r>
                      <a:endParaRPr kumimoji="0" lang="en-US" altLang="en-US" sz="2400" b="1"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00" marB="46800" horzOverflow="overflow"/>
                </a:tc>
                <a:extLst>
                  <a:ext uri="{0D108BD9-81ED-4DB2-BD59-A6C34878D82A}">
                    <a16:rowId xmlns:a16="http://schemas.microsoft.com/office/drawing/2014/main" val="10002"/>
                  </a:ext>
                </a:extLst>
              </a:tr>
              <a:tr h="57308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6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400" u="none" strike="noStrike" cap="none" normalizeH="0" baseline="0" dirty="0">
                          <a:ln>
                            <a:noFill/>
                          </a:ln>
                          <a:effectLst>
                            <a:outerShdw blurRad="38100" dist="38100" dir="2700000" algn="tl">
                              <a:srgbClr val="000000"/>
                            </a:outerShdw>
                          </a:effectLst>
                        </a:rPr>
                        <a:t>Current</a:t>
                      </a:r>
                      <a:endParaRPr kumimoji="0" lang="en-US" altLang="en-US" sz="2400" b="1"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00" marB="46800" horzOverflow="overflow"/>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6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400" u="none" strike="noStrike" cap="none" normalizeH="0" baseline="0">
                          <a:ln>
                            <a:noFill/>
                          </a:ln>
                          <a:effectLst>
                            <a:outerShdw blurRad="38100" dist="38100" dir="2700000" algn="tl">
                              <a:srgbClr val="000000"/>
                            </a:outerShdw>
                          </a:effectLst>
                        </a:rPr>
                        <a:t>Ampere</a:t>
                      </a:r>
                      <a:endParaRPr kumimoji="0" lang="en-US" altLang="en-US" sz="2400" b="1"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00" marB="46800" horzOverflow="overflow"/>
                </a:tc>
                <a:extLst>
                  <a:ext uri="{0D108BD9-81ED-4DB2-BD59-A6C34878D82A}">
                    <a16:rowId xmlns:a16="http://schemas.microsoft.com/office/drawing/2014/main" val="10003"/>
                  </a:ext>
                </a:extLst>
              </a:tr>
              <a:tr h="5715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6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400" u="none" strike="noStrike" cap="none" normalizeH="0" baseline="0" dirty="0">
                          <a:ln>
                            <a:noFill/>
                          </a:ln>
                          <a:effectLst>
                            <a:outerShdw blurRad="38100" dist="38100" dir="2700000" algn="tl">
                              <a:srgbClr val="000000"/>
                            </a:outerShdw>
                          </a:effectLst>
                        </a:rPr>
                        <a:t>Frequency</a:t>
                      </a:r>
                      <a:endParaRPr kumimoji="0" lang="en-US" altLang="en-US" sz="2400" b="1"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00" marB="46800" horzOverflow="overflow"/>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6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400" u="none" strike="noStrike" cap="none" normalizeH="0" baseline="0" dirty="0">
                          <a:ln>
                            <a:noFill/>
                          </a:ln>
                          <a:effectLst>
                            <a:outerShdw blurRad="38100" dist="38100" dir="2700000" algn="tl">
                              <a:srgbClr val="000000"/>
                            </a:outerShdw>
                          </a:effectLst>
                        </a:rPr>
                        <a:t>Hertz</a:t>
                      </a:r>
                      <a:endParaRPr kumimoji="0" lang="en-US" altLang="en-US" sz="2400" b="1"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00" marB="46800" horzOverflow="overflow"/>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idx="10"/>
          </p:nvPr>
        </p:nvSpPr>
        <p:spPr>
          <a:xfrm>
            <a:off x="6858000" y="6324600"/>
            <a:ext cx="2133600" cy="365125"/>
          </a:xfrm>
        </p:spPr>
        <p:txBody>
          <a:bodyPr/>
          <a:lstStyle/>
          <a:p>
            <a:pPr>
              <a:defRPr/>
            </a:pPr>
            <a:fld id="{348A005E-3BB3-4E43-9CF9-9AA9B17F6590}" type="slidenum">
              <a:rPr lang="en-US" altLang="en-US" smtClean="0"/>
              <a:pPr>
                <a:defRPr/>
              </a:pPr>
              <a:t>5</a:t>
            </a:fld>
            <a:endParaRPr lang="en-US" altLang="en-US" dirty="0"/>
          </a:p>
        </p:txBody>
      </p:sp>
      <p:sp>
        <p:nvSpPr>
          <p:cNvPr id="2" name="Footer Placeholder 1"/>
          <p:cNvSpPr>
            <a:spLocks noGrp="1"/>
          </p:cNvSpPr>
          <p:nvPr>
            <p:ph type="ftr" idx="11"/>
          </p:nvPr>
        </p:nvSpPr>
        <p:spPr/>
        <p:txBody>
          <a:bodyPr/>
          <a:lstStyle/>
          <a:p>
            <a:pPr>
              <a:defRPr/>
            </a:pPr>
            <a:r>
              <a:rPr lang="en-US" altLang="en-US"/>
              <a:t>T5 - Electrical Principles 2022</a:t>
            </a:r>
          </a:p>
        </p:txBody>
      </p:sp>
      <p:graphicFrame>
        <p:nvGraphicFramePr>
          <p:cNvPr id="8" name="Table 7">
            <a:extLst>
              <a:ext uri="{FF2B5EF4-FFF2-40B4-BE49-F238E27FC236}">
                <a16:creationId xmlns:a16="http://schemas.microsoft.com/office/drawing/2014/main" id="{6983210A-853F-4162-B314-C91784E69514}"/>
              </a:ext>
            </a:extLst>
          </p:cNvPr>
          <p:cNvGraphicFramePr>
            <a:graphicFrameLocks noGrp="1"/>
          </p:cNvGraphicFramePr>
          <p:nvPr>
            <p:extLst>
              <p:ext uri="{D42A27DB-BD31-4B8C-83A1-F6EECF244321}">
                <p14:modId xmlns:p14="http://schemas.microsoft.com/office/powerpoint/2010/main" val="1359391211"/>
              </p:ext>
            </p:extLst>
          </p:nvPr>
        </p:nvGraphicFramePr>
        <p:xfrm>
          <a:off x="1370011" y="4813851"/>
          <a:ext cx="6402388" cy="1371600"/>
        </p:xfrm>
        <a:graphic>
          <a:graphicData uri="http://schemas.openxmlformats.org/drawingml/2006/table">
            <a:tbl>
              <a:tblPr firstRow="1" bandRow="1">
                <a:tableStyleId>{5C22544A-7EE6-4342-B048-85BDC9FD1C3A}</a:tableStyleId>
              </a:tblPr>
              <a:tblGrid>
                <a:gridCol w="3201194">
                  <a:extLst>
                    <a:ext uri="{9D8B030D-6E8A-4147-A177-3AD203B41FA5}">
                      <a16:colId xmlns:a16="http://schemas.microsoft.com/office/drawing/2014/main" val="2391209752"/>
                    </a:ext>
                  </a:extLst>
                </a:gridCol>
                <a:gridCol w="3201194">
                  <a:extLst>
                    <a:ext uri="{9D8B030D-6E8A-4147-A177-3AD203B41FA5}">
                      <a16:colId xmlns:a16="http://schemas.microsoft.com/office/drawing/2014/main" val="3481813937"/>
                    </a:ext>
                  </a:extLst>
                </a:gridCol>
              </a:tblGrid>
              <a:tr h="370840">
                <a:tc>
                  <a:txBody>
                    <a:bodyPr/>
                    <a:lstStyle/>
                    <a:p>
                      <a:endParaRPr lang="en-US" sz="2400" b="1" dirty="0">
                        <a:solidFill>
                          <a:srgbClr val="FFFF00"/>
                        </a:solidFill>
                        <a:effectLst>
                          <a:outerShdw blurRad="38100" dist="38100" dir="2700000" algn="tl">
                            <a:srgbClr val="000000">
                              <a:alpha val="43137"/>
                            </a:srgbClr>
                          </a:outerShdw>
                        </a:effectLst>
                      </a:endParaRPr>
                    </a:p>
                  </a:txBody>
                  <a:tcPr/>
                </a:tc>
                <a:tc>
                  <a:txBody>
                    <a:bodyPr/>
                    <a:lstStyle/>
                    <a:p>
                      <a:endParaRPr lang="en-US" sz="2400" b="1">
                        <a:solidFill>
                          <a:srgbClr val="FFFF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532161224"/>
                  </a:ext>
                </a:extLst>
              </a:tr>
              <a:tr h="370840">
                <a:tc>
                  <a:txBody>
                    <a:bodyPr/>
                    <a:lstStyle/>
                    <a:p>
                      <a:r>
                        <a:rPr lang="en-US" sz="2400" b="1" dirty="0">
                          <a:solidFill>
                            <a:srgbClr val="FFFF00"/>
                          </a:solidFill>
                          <a:effectLst>
                            <a:outerShdw blurRad="38100" dist="38100" dir="2700000" algn="tl">
                              <a:srgbClr val="000000">
                                <a:alpha val="43137"/>
                              </a:srgbClr>
                            </a:outerShdw>
                          </a:effectLst>
                        </a:rPr>
                        <a:t>Inductance</a:t>
                      </a:r>
                    </a:p>
                  </a:txBody>
                  <a:tcPr/>
                </a:tc>
                <a:tc>
                  <a:txBody>
                    <a:bodyPr/>
                    <a:lstStyle/>
                    <a:p>
                      <a:r>
                        <a:rPr lang="en-US" sz="2400" b="1" dirty="0">
                          <a:solidFill>
                            <a:srgbClr val="FFFF00"/>
                          </a:solidFill>
                          <a:effectLst>
                            <a:outerShdw blurRad="38100" dist="38100" dir="2700000" algn="tl">
                              <a:srgbClr val="000000">
                                <a:alpha val="43137"/>
                              </a:srgbClr>
                            </a:outerShdw>
                          </a:effectLst>
                        </a:rPr>
                        <a:t>Henry   (AC ohms)</a:t>
                      </a:r>
                    </a:p>
                  </a:txBody>
                  <a:tcPr/>
                </a:tc>
                <a:extLst>
                  <a:ext uri="{0D108BD9-81ED-4DB2-BD59-A6C34878D82A}">
                    <a16:rowId xmlns:a16="http://schemas.microsoft.com/office/drawing/2014/main" val="1351265504"/>
                  </a:ext>
                </a:extLst>
              </a:tr>
              <a:tr h="149309">
                <a:tc>
                  <a:txBody>
                    <a:bodyPr/>
                    <a:lstStyle/>
                    <a:p>
                      <a:r>
                        <a:rPr lang="en-US" sz="2400" b="1" dirty="0" err="1">
                          <a:solidFill>
                            <a:srgbClr val="FFFF00"/>
                          </a:solidFill>
                          <a:effectLst>
                            <a:outerShdw blurRad="38100" dist="38100" dir="2700000" algn="tl">
                              <a:srgbClr val="000000">
                                <a:alpha val="43137"/>
                              </a:srgbClr>
                            </a:outerShdw>
                          </a:effectLst>
                        </a:rPr>
                        <a:t>Capactance</a:t>
                      </a:r>
                      <a:endParaRPr lang="en-US" sz="2400" b="1" dirty="0">
                        <a:solidFill>
                          <a:srgbClr val="FFFF00"/>
                        </a:solidFill>
                        <a:effectLst>
                          <a:outerShdw blurRad="38100" dist="38100" dir="2700000" algn="tl">
                            <a:srgbClr val="000000">
                              <a:alpha val="43137"/>
                            </a:srgbClr>
                          </a:outerShdw>
                        </a:effectLst>
                      </a:endParaRPr>
                    </a:p>
                  </a:txBody>
                  <a:tcPr/>
                </a:tc>
                <a:tc>
                  <a:txBody>
                    <a:bodyPr/>
                    <a:lstStyle/>
                    <a:p>
                      <a:r>
                        <a:rPr lang="en-US" sz="2400" b="1" dirty="0">
                          <a:solidFill>
                            <a:srgbClr val="FFFF00"/>
                          </a:solidFill>
                          <a:effectLst>
                            <a:outerShdw blurRad="38100" dist="38100" dir="2700000" algn="tl">
                              <a:srgbClr val="000000">
                                <a:alpha val="43137"/>
                              </a:srgbClr>
                            </a:outerShdw>
                          </a:effectLst>
                        </a:rPr>
                        <a:t>Farad    (AC ohms)</a:t>
                      </a:r>
                    </a:p>
                  </a:txBody>
                  <a:tcPr/>
                </a:tc>
                <a:extLst>
                  <a:ext uri="{0D108BD9-81ED-4DB2-BD59-A6C34878D82A}">
                    <a16:rowId xmlns:a16="http://schemas.microsoft.com/office/drawing/2014/main" val="1448509097"/>
                  </a:ext>
                </a:extLst>
              </a:tr>
            </a:tbl>
          </a:graphicData>
        </a:graphic>
      </p:graphicFrame>
    </p:spTree>
    <p:extLst>
      <p:ext uri="{BB962C8B-B14F-4D97-AF65-F5344CB8AC3E}">
        <p14:creationId xmlns:p14="http://schemas.microsoft.com/office/powerpoint/2010/main" val="1253083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2057400"/>
          </a:xfrm>
        </p:spPr>
        <p:txBody>
          <a:bodyPr>
            <a:normAutofit/>
          </a:bodyPr>
          <a:lstStyle/>
          <a:p>
            <a:r>
              <a:rPr lang="en-US" dirty="0"/>
              <a:t>T5B08 – Which is equal to 1,000,000 picofarads?</a:t>
            </a:r>
            <a:br>
              <a:rPr lang="en-US" dirty="0"/>
            </a:br>
            <a:endParaRPr lang="en-US" dirty="0"/>
          </a:p>
        </p:txBody>
      </p:sp>
      <p:sp>
        <p:nvSpPr>
          <p:cNvPr id="3" name="Subtitle 2"/>
          <p:cNvSpPr>
            <a:spLocks noGrp="1"/>
          </p:cNvSpPr>
          <p:nvPr>
            <p:ph type="subTitle" idx="1"/>
          </p:nvPr>
        </p:nvSpPr>
        <p:spPr/>
        <p:txBody>
          <a:bodyPr/>
          <a:lstStyle/>
          <a:p>
            <a:r>
              <a:rPr lang="en-US" sz="2800" i="1" dirty="0"/>
              <a:t>A. 0.001 microfarads</a:t>
            </a:r>
            <a:endParaRPr lang="en-US" sz="2800" dirty="0"/>
          </a:p>
          <a:p>
            <a:r>
              <a:rPr lang="en-US" sz="3600" b="1" i="1" dirty="0">
                <a:solidFill>
                  <a:srgbClr val="FFFF00"/>
                </a:solidFill>
              </a:rPr>
              <a:t>B. 1 microfarad</a:t>
            </a:r>
            <a:endParaRPr lang="en-US" sz="3600" b="1" dirty="0">
              <a:solidFill>
                <a:srgbClr val="FFFF00"/>
              </a:solidFill>
            </a:endParaRPr>
          </a:p>
          <a:p>
            <a:r>
              <a:rPr lang="en-US" sz="2800" i="1" dirty="0"/>
              <a:t>C. 1000 microfarads</a:t>
            </a:r>
            <a:endParaRPr lang="en-US" sz="2800" dirty="0"/>
          </a:p>
          <a:p>
            <a:r>
              <a:rPr lang="en-US" sz="2800" i="1" dirty="0"/>
              <a:t>D. 1,000,000,000 microfarads</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50</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graphicFrame>
        <p:nvGraphicFramePr>
          <p:cNvPr id="6" name="Table 5"/>
          <p:cNvGraphicFramePr>
            <a:graphicFrameLocks noGrp="1"/>
          </p:cNvGraphicFramePr>
          <p:nvPr>
            <p:extLst>
              <p:ext uri="{D42A27DB-BD31-4B8C-83A1-F6EECF244321}">
                <p14:modId xmlns:p14="http://schemas.microsoft.com/office/powerpoint/2010/main" val="2524213202"/>
              </p:ext>
            </p:extLst>
          </p:nvPr>
        </p:nvGraphicFramePr>
        <p:xfrm>
          <a:off x="3810000" y="4565648"/>
          <a:ext cx="4946650" cy="1606552"/>
        </p:xfrm>
        <a:graphic>
          <a:graphicData uri="http://schemas.openxmlformats.org/drawingml/2006/table">
            <a:tbl>
              <a:tblPr/>
              <a:tblGrid>
                <a:gridCol w="2578617">
                  <a:extLst>
                    <a:ext uri="{9D8B030D-6E8A-4147-A177-3AD203B41FA5}">
                      <a16:colId xmlns:a16="http://schemas.microsoft.com/office/drawing/2014/main" val="20000"/>
                    </a:ext>
                  </a:extLst>
                </a:gridCol>
                <a:gridCol w="2368033">
                  <a:extLst>
                    <a:ext uri="{9D8B030D-6E8A-4147-A177-3AD203B41FA5}">
                      <a16:colId xmlns:a16="http://schemas.microsoft.com/office/drawing/2014/main" val="20001"/>
                    </a:ext>
                  </a:extLst>
                </a:gridCol>
              </a:tblGrid>
              <a:tr h="4016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Farad</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16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err="1">
                          <a:ln>
                            <a:noFill/>
                          </a:ln>
                          <a:solidFill>
                            <a:srgbClr val="FFFFFF"/>
                          </a:solidFill>
                          <a:effectLst>
                            <a:outerShdw blurRad="38100" dist="38100" dir="2700000" algn="tl">
                              <a:srgbClr val="000000"/>
                            </a:outerShdw>
                          </a:effectLst>
                          <a:latin typeface="Tahoma" pitchFamily="34" charset="0"/>
                          <a:cs typeface="Arial" charset="0"/>
                        </a:rPr>
                        <a:t>Millifarad</a:t>
                      </a:r>
                      <a:endPar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0.001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16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Microfarad</a:t>
                      </a: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0.000 001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16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err="1">
                          <a:ln>
                            <a:noFill/>
                          </a:ln>
                          <a:solidFill>
                            <a:srgbClr val="FFFFFF"/>
                          </a:solidFill>
                          <a:effectLst>
                            <a:outerShdw blurRad="38100" dist="38100" dir="2700000" algn="tl">
                              <a:srgbClr val="000000"/>
                            </a:outerShdw>
                          </a:effectLst>
                          <a:latin typeface="Tahoma" pitchFamily="34" charset="0"/>
                          <a:cs typeface="Arial" charset="0"/>
                        </a:rPr>
                        <a:t>Picofarad</a:t>
                      </a:r>
                      <a:endPar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endParaRPr>
                    </a:p>
                  </a:txBody>
                  <a:tcPr marL="90000" marR="90000" marT="46822" marB="46822"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l"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0.000 000 000 001</a:t>
                      </a:r>
                    </a:p>
                  </a:txBody>
                  <a:tcPr marL="90000" marR="90000" marT="46822" marB="46822"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48351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4114800" y="6553200"/>
            <a:ext cx="914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SzPct val="70000"/>
              <a:buFontTx/>
              <a:buNone/>
            </a:pPr>
            <a:fld id="{08B705D8-841A-47A6-ACE3-76CE25FE5147}" type="slidenum">
              <a:rPr lang="en-US" altLang="en-US" sz="1400">
                <a:solidFill>
                  <a:srgbClr val="FFFFFF"/>
                </a:solidFill>
                <a:latin typeface="Arial" charset="0"/>
              </a:rPr>
              <a:pPr algn="r" eaLnBrk="1" hangingPunct="1">
                <a:buClrTx/>
                <a:buSzPct val="70000"/>
                <a:buFontTx/>
                <a:buNone/>
              </a:pPr>
              <a:t>51</a:t>
            </a:fld>
            <a:endParaRPr lang="en-US" altLang="en-US" sz="1400">
              <a:solidFill>
                <a:srgbClr val="FFFFFF"/>
              </a:solidFill>
              <a:latin typeface="Arial" charset="0"/>
            </a:endParaRPr>
          </a:p>
        </p:txBody>
      </p:sp>
      <p:sp>
        <p:nvSpPr>
          <p:cNvPr id="54274" name="Text Box 2"/>
          <p:cNvSpPr txBox="1">
            <a:spLocks noChangeArrowheads="1"/>
          </p:cNvSpPr>
          <p:nvPr/>
        </p:nvSpPr>
        <p:spPr bwMode="auto">
          <a:xfrm>
            <a:off x="457200" y="387350"/>
            <a:ext cx="82296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4000" b="1" dirty="0">
                <a:solidFill>
                  <a:schemeClr val="bg1"/>
                </a:solidFill>
                <a:effectLst>
                  <a:outerShdw blurRad="38100" dist="38100" dir="2700000" algn="tl">
                    <a:srgbClr val="000000"/>
                  </a:outerShdw>
                </a:effectLst>
                <a:latin typeface="Arial" charset="0"/>
              </a:rPr>
              <a:t>Decibel Multipliers</a:t>
            </a:r>
          </a:p>
        </p:txBody>
      </p:sp>
      <p:graphicFrame>
        <p:nvGraphicFramePr>
          <p:cNvPr id="53252" name="Object 3"/>
          <p:cNvGraphicFramePr>
            <a:graphicFrameLocks noChangeAspect="1"/>
          </p:cNvGraphicFramePr>
          <p:nvPr>
            <p:extLst>
              <p:ext uri="{D42A27DB-BD31-4B8C-83A1-F6EECF244321}">
                <p14:modId xmlns:p14="http://schemas.microsoft.com/office/powerpoint/2010/main" val="1089559776"/>
              </p:ext>
            </p:extLst>
          </p:nvPr>
        </p:nvGraphicFramePr>
        <p:xfrm>
          <a:off x="1371600" y="1001713"/>
          <a:ext cx="6477000" cy="5526087"/>
        </p:xfrm>
        <a:graphic>
          <a:graphicData uri="http://schemas.openxmlformats.org/presentationml/2006/ole">
            <mc:AlternateContent xmlns:mc="http://schemas.openxmlformats.org/markup-compatibility/2006">
              <mc:Choice xmlns:v="urn:schemas-microsoft-com:vml" Requires="v">
                <p:oleObj r:id="rId3" imgW="5514861" imgH="4705274" progId="">
                  <p:embed/>
                </p:oleObj>
              </mc:Choice>
              <mc:Fallback>
                <p:oleObj r:id="rId3" imgW="5514861" imgH="4705274" progId="">
                  <p:embed/>
                  <p:pic>
                    <p:nvPicPr>
                      <p:cNvPr id="5325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001713"/>
                        <a:ext cx="6477000" cy="5526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3" name="AutoShape 4"/>
          <p:cNvSpPr>
            <a:spLocks noChangeArrowheads="1"/>
          </p:cNvSpPr>
          <p:nvPr/>
        </p:nvSpPr>
        <p:spPr bwMode="auto">
          <a:xfrm>
            <a:off x="774700" y="3886200"/>
            <a:ext cx="977900" cy="484188"/>
          </a:xfrm>
          <a:prstGeom prst="rightArrow">
            <a:avLst>
              <a:gd name="adj1" fmla="val 50000"/>
              <a:gd name="adj2" fmla="val 49996"/>
            </a:avLst>
          </a:prstGeom>
          <a:solidFill>
            <a:srgbClr val="0099CC"/>
          </a:solidFill>
          <a:ln w="25560" cap="sq">
            <a:solidFill>
              <a:srgbClr val="006F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3254" name="AutoShape 5"/>
          <p:cNvSpPr>
            <a:spLocks noChangeArrowheads="1"/>
          </p:cNvSpPr>
          <p:nvPr/>
        </p:nvSpPr>
        <p:spPr bwMode="auto">
          <a:xfrm>
            <a:off x="5776913" y="6096000"/>
            <a:ext cx="485775" cy="977900"/>
          </a:xfrm>
          <a:prstGeom prst="upArrow">
            <a:avLst>
              <a:gd name="adj1" fmla="val 50000"/>
              <a:gd name="adj2" fmla="val 50001"/>
            </a:avLst>
          </a:prstGeom>
          <a:solidFill>
            <a:srgbClr val="0099CC"/>
          </a:solidFill>
          <a:ln w="25560" cap="sq">
            <a:solidFill>
              <a:srgbClr val="006F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3255" name="AutoShape 6"/>
          <p:cNvSpPr>
            <a:spLocks noChangeArrowheads="1"/>
          </p:cNvSpPr>
          <p:nvPr/>
        </p:nvSpPr>
        <p:spPr bwMode="auto">
          <a:xfrm>
            <a:off x="850900" y="4710113"/>
            <a:ext cx="977900" cy="485775"/>
          </a:xfrm>
          <a:prstGeom prst="rightArrow">
            <a:avLst>
              <a:gd name="adj1" fmla="val 50000"/>
              <a:gd name="adj2" fmla="val 50001"/>
            </a:avLst>
          </a:prstGeom>
          <a:solidFill>
            <a:srgbClr val="00B050"/>
          </a:solidFill>
          <a:ln w="25560" cap="sq">
            <a:solidFill>
              <a:srgbClr val="006F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3256" name="AutoShape 7"/>
          <p:cNvSpPr>
            <a:spLocks noChangeArrowheads="1"/>
          </p:cNvSpPr>
          <p:nvPr/>
        </p:nvSpPr>
        <p:spPr bwMode="auto">
          <a:xfrm>
            <a:off x="4267200" y="6184900"/>
            <a:ext cx="484188" cy="977900"/>
          </a:xfrm>
          <a:prstGeom prst="upArrow">
            <a:avLst>
              <a:gd name="adj1" fmla="val 50000"/>
              <a:gd name="adj2" fmla="val 49996"/>
            </a:avLst>
          </a:prstGeom>
          <a:solidFill>
            <a:srgbClr val="00B050"/>
          </a:solidFill>
          <a:ln w="25560" cap="sq">
            <a:solidFill>
              <a:srgbClr val="006F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3257" name="AutoShape 8"/>
          <p:cNvSpPr>
            <a:spLocks noChangeArrowheads="1"/>
          </p:cNvSpPr>
          <p:nvPr/>
        </p:nvSpPr>
        <p:spPr bwMode="auto">
          <a:xfrm>
            <a:off x="3124200" y="6019800"/>
            <a:ext cx="484188" cy="977900"/>
          </a:xfrm>
          <a:prstGeom prst="upArrow">
            <a:avLst>
              <a:gd name="adj1" fmla="val 50000"/>
              <a:gd name="adj2" fmla="val 49996"/>
            </a:avLst>
          </a:prstGeom>
          <a:solidFill>
            <a:srgbClr val="A886E0"/>
          </a:solidFill>
          <a:ln w="25560" cap="sq">
            <a:solidFill>
              <a:srgbClr val="006F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3258" name="AutoShape 9"/>
          <p:cNvSpPr>
            <a:spLocks noChangeArrowheads="1"/>
          </p:cNvSpPr>
          <p:nvPr/>
        </p:nvSpPr>
        <p:spPr bwMode="auto">
          <a:xfrm>
            <a:off x="990600" y="5105400"/>
            <a:ext cx="977900" cy="484188"/>
          </a:xfrm>
          <a:prstGeom prst="rightArrow">
            <a:avLst>
              <a:gd name="adj1" fmla="val 50000"/>
              <a:gd name="adj2" fmla="val 49996"/>
            </a:avLst>
          </a:prstGeom>
          <a:solidFill>
            <a:srgbClr val="A886E0"/>
          </a:solidFill>
          <a:ln w="25560" cap="sq">
            <a:solidFill>
              <a:srgbClr val="006F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4282" name="Text Box 10"/>
          <p:cNvSpPr txBox="1">
            <a:spLocks noChangeArrowheads="1"/>
          </p:cNvSpPr>
          <p:nvPr/>
        </p:nvSpPr>
        <p:spPr bwMode="auto">
          <a:xfrm>
            <a:off x="76200" y="3576638"/>
            <a:ext cx="1828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400" b="1" dirty="0">
                <a:solidFill>
                  <a:srgbClr val="FFFF00"/>
                </a:solidFill>
                <a:effectLst>
                  <a:outerShdw blurRad="38100" dist="38100" dir="2700000" algn="tl">
                    <a:srgbClr val="000000"/>
                  </a:outerShdw>
                </a:effectLst>
              </a:rPr>
              <a:t>10 TIMES</a:t>
            </a:r>
          </a:p>
        </p:txBody>
      </p:sp>
      <p:sp>
        <p:nvSpPr>
          <p:cNvPr id="54283" name="Text Box 11"/>
          <p:cNvSpPr txBox="1">
            <a:spLocks noChangeArrowheads="1"/>
          </p:cNvSpPr>
          <p:nvPr/>
        </p:nvSpPr>
        <p:spPr bwMode="auto">
          <a:xfrm>
            <a:off x="107950" y="4495800"/>
            <a:ext cx="19367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400" b="1">
                <a:solidFill>
                  <a:srgbClr val="FFFF00"/>
                </a:solidFill>
                <a:effectLst>
                  <a:outerShdw blurRad="38100" dist="38100" dir="2700000" algn="tl">
                    <a:srgbClr val="000000"/>
                  </a:outerShdw>
                </a:effectLst>
              </a:rPr>
              <a:t>4 TIMES</a:t>
            </a:r>
          </a:p>
        </p:txBody>
      </p:sp>
      <p:sp>
        <p:nvSpPr>
          <p:cNvPr id="54284" name="Text Box 12"/>
          <p:cNvSpPr txBox="1">
            <a:spLocks noChangeArrowheads="1"/>
          </p:cNvSpPr>
          <p:nvPr/>
        </p:nvSpPr>
        <p:spPr bwMode="auto">
          <a:xfrm>
            <a:off x="76200" y="5410200"/>
            <a:ext cx="14033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400" b="1">
                <a:solidFill>
                  <a:srgbClr val="FFFF00"/>
                </a:solidFill>
                <a:effectLst>
                  <a:outerShdw blurRad="38100" dist="38100" dir="2700000" algn="tl">
                    <a:srgbClr val="000000"/>
                  </a:outerShdw>
                </a:effectLst>
              </a:rPr>
              <a:t>2 TIMES</a:t>
            </a:r>
          </a:p>
        </p:txBody>
      </p:sp>
      <p:sp>
        <p:nvSpPr>
          <p:cNvPr id="53262" name="Text Box 13"/>
          <p:cNvSpPr txBox="1">
            <a:spLocks noChangeArrowheads="1"/>
          </p:cNvSpPr>
          <p:nvPr/>
        </p:nvSpPr>
        <p:spPr bwMode="auto">
          <a:xfrm>
            <a:off x="2290763" y="6475413"/>
            <a:ext cx="16668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SzPct val="70000"/>
              <a:buFontTx/>
              <a:buNone/>
            </a:pPr>
            <a:r>
              <a:rPr lang="en-US" altLang="en-US" sz="2400">
                <a:solidFill>
                  <a:srgbClr val="FFFF00"/>
                </a:solidFill>
              </a:rPr>
              <a:t>3 db</a:t>
            </a:r>
          </a:p>
        </p:txBody>
      </p:sp>
      <p:sp>
        <p:nvSpPr>
          <p:cNvPr id="53263" name="Text Box 14"/>
          <p:cNvSpPr txBox="1">
            <a:spLocks noChangeArrowheads="1"/>
          </p:cNvSpPr>
          <p:nvPr/>
        </p:nvSpPr>
        <p:spPr bwMode="auto">
          <a:xfrm>
            <a:off x="3570288" y="6475413"/>
            <a:ext cx="1371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SzPct val="70000"/>
              <a:buFontTx/>
              <a:buNone/>
            </a:pPr>
            <a:r>
              <a:rPr lang="en-US" altLang="en-US" sz="2400">
                <a:solidFill>
                  <a:srgbClr val="FFFF00"/>
                </a:solidFill>
              </a:rPr>
              <a:t>6 db</a:t>
            </a:r>
          </a:p>
        </p:txBody>
      </p:sp>
      <p:sp>
        <p:nvSpPr>
          <p:cNvPr id="53264" name="Text Box 15"/>
          <p:cNvSpPr txBox="1">
            <a:spLocks noChangeArrowheads="1"/>
          </p:cNvSpPr>
          <p:nvPr/>
        </p:nvSpPr>
        <p:spPr bwMode="auto">
          <a:xfrm>
            <a:off x="5029200" y="6475413"/>
            <a:ext cx="1676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SzPct val="70000"/>
              <a:buFontTx/>
              <a:buNone/>
            </a:pPr>
            <a:r>
              <a:rPr lang="en-US" altLang="en-US" sz="2400">
                <a:solidFill>
                  <a:srgbClr val="FFFF00"/>
                </a:solidFill>
              </a:rPr>
              <a:t>10 db</a:t>
            </a:r>
          </a:p>
        </p:txBody>
      </p:sp>
      <p:sp>
        <p:nvSpPr>
          <p:cNvPr id="53265" name="AutoShape 16"/>
          <p:cNvSpPr>
            <a:spLocks noChangeArrowheads="1"/>
          </p:cNvSpPr>
          <p:nvPr/>
        </p:nvSpPr>
        <p:spPr bwMode="auto">
          <a:xfrm>
            <a:off x="3124200" y="4038600"/>
            <a:ext cx="484188" cy="977900"/>
          </a:xfrm>
          <a:prstGeom prst="downArrow">
            <a:avLst>
              <a:gd name="adj1" fmla="val 50000"/>
              <a:gd name="adj2" fmla="val 49996"/>
            </a:avLst>
          </a:prstGeom>
          <a:solidFill>
            <a:srgbClr val="A886E0"/>
          </a:solidFill>
          <a:ln w="25560" cap="sq">
            <a:solidFill>
              <a:srgbClr val="006F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3266" name="AutoShape 17"/>
          <p:cNvSpPr>
            <a:spLocks noChangeArrowheads="1"/>
          </p:cNvSpPr>
          <p:nvPr/>
        </p:nvSpPr>
        <p:spPr bwMode="auto">
          <a:xfrm>
            <a:off x="4267200" y="3657600"/>
            <a:ext cx="484188" cy="977900"/>
          </a:xfrm>
          <a:prstGeom prst="downArrow">
            <a:avLst>
              <a:gd name="adj1" fmla="val 50000"/>
              <a:gd name="adj2" fmla="val 49996"/>
            </a:avLst>
          </a:prstGeom>
          <a:solidFill>
            <a:srgbClr val="00B050"/>
          </a:solidFill>
          <a:ln w="25560" cap="sq">
            <a:solidFill>
              <a:srgbClr val="006F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3267" name="AutoShape 18"/>
          <p:cNvSpPr>
            <a:spLocks noChangeArrowheads="1"/>
          </p:cNvSpPr>
          <p:nvPr/>
        </p:nvSpPr>
        <p:spPr bwMode="auto">
          <a:xfrm>
            <a:off x="5764213" y="2895600"/>
            <a:ext cx="484187" cy="977900"/>
          </a:xfrm>
          <a:prstGeom prst="downArrow">
            <a:avLst>
              <a:gd name="adj1" fmla="val 50000"/>
              <a:gd name="adj2" fmla="val 49996"/>
            </a:avLst>
          </a:prstGeom>
          <a:solidFill>
            <a:srgbClr val="0099CC"/>
          </a:solidFill>
          <a:ln w="25560" cap="sq">
            <a:solidFill>
              <a:srgbClr val="006F95"/>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 name="Slide Number Placeholder 2"/>
          <p:cNvSpPr>
            <a:spLocks noGrp="1"/>
          </p:cNvSpPr>
          <p:nvPr>
            <p:ph type="sldNum" idx="10"/>
          </p:nvPr>
        </p:nvSpPr>
        <p:spPr/>
        <p:txBody>
          <a:bodyPr/>
          <a:lstStyle/>
          <a:p>
            <a:pPr>
              <a:defRPr/>
            </a:pPr>
            <a:fld id="{348A005E-3BB3-4E43-9CF9-9AA9B17F6590}" type="slidenum">
              <a:rPr lang="en-US" altLang="en-US" smtClean="0"/>
              <a:pPr>
                <a:defRPr/>
              </a:pPr>
              <a:t>51</a:t>
            </a:fld>
            <a:endParaRPr lang="en-US" altLang="en-US"/>
          </a:p>
        </p:txBody>
      </p:sp>
      <p:sp>
        <p:nvSpPr>
          <p:cNvPr id="2" name="Footer Placeholder 1"/>
          <p:cNvSpPr>
            <a:spLocks noGrp="1"/>
          </p:cNvSpPr>
          <p:nvPr>
            <p:ph type="ftr" idx="11"/>
          </p:nvPr>
        </p:nvSpPr>
        <p:spPr/>
        <p:txBody>
          <a:bodyPr/>
          <a:lstStyle/>
          <a:p>
            <a:pPr>
              <a:defRPr/>
            </a:pPr>
            <a:r>
              <a:rPr lang="en-US" altLang="en-US"/>
              <a:t>T5 - Electrical Principles 2022</a:t>
            </a:r>
          </a:p>
        </p:txBody>
      </p:sp>
      <p:sp>
        <p:nvSpPr>
          <p:cNvPr id="4" name="TextBox 3"/>
          <p:cNvSpPr txBox="1"/>
          <p:nvPr/>
        </p:nvSpPr>
        <p:spPr>
          <a:xfrm rot="16200000">
            <a:off x="1211958" y="3199884"/>
            <a:ext cx="977900" cy="369332"/>
          </a:xfrm>
          <a:prstGeom prst="rect">
            <a:avLst/>
          </a:prstGeom>
          <a:solidFill>
            <a:schemeClr val="tx1"/>
          </a:solidFill>
        </p:spPr>
        <p:txBody>
          <a:bodyPr wrap="square" rtlCol="0">
            <a:spAutoFit/>
          </a:bodyPr>
          <a:lstStyle/>
          <a:p>
            <a:r>
              <a:rPr lang="en-US" dirty="0"/>
              <a:t>              </a:t>
            </a:r>
          </a:p>
        </p:txBody>
      </p:sp>
      <p:sp>
        <p:nvSpPr>
          <p:cNvPr id="22" name="Text Box 10"/>
          <p:cNvSpPr txBox="1">
            <a:spLocks noChangeArrowheads="1"/>
          </p:cNvSpPr>
          <p:nvPr/>
        </p:nvSpPr>
        <p:spPr bwMode="auto">
          <a:xfrm rot="16200000">
            <a:off x="404488" y="2261157"/>
            <a:ext cx="253717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400" b="1" dirty="0">
                <a:solidFill>
                  <a:schemeClr val="bg1"/>
                </a:solidFill>
                <a:effectLst>
                  <a:outerShdw blurRad="38100" dist="38100" dir="2700000" algn="tl">
                    <a:srgbClr val="000000"/>
                  </a:outerShdw>
                </a:effectLst>
              </a:rPr>
              <a:t>Power Increase</a:t>
            </a:r>
          </a:p>
        </p:txBody>
      </p:sp>
    </p:spTree>
    <p:extLst>
      <p:ext uri="{BB962C8B-B14F-4D97-AF65-F5344CB8AC3E}">
        <p14:creationId xmlns:p14="http://schemas.microsoft.com/office/powerpoint/2010/main" val="91252670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610600" cy="2133600"/>
          </a:xfrm>
        </p:spPr>
        <p:txBody>
          <a:bodyPr>
            <a:noAutofit/>
          </a:bodyPr>
          <a:lstStyle/>
          <a:p>
            <a:r>
              <a:rPr lang="en-US" dirty="0"/>
              <a:t> </a:t>
            </a:r>
            <a:br>
              <a:rPr lang="en-US" dirty="0"/>
            </a:br>
            <a:r>
              <a:rPr lang="en-US" dirty="0"/>
              <a:t>T5B09 – Which decibel value most closely represents a power increase from </a:t>
            </a:r>
            <a:br>
              <a:rPr lang="en-US" dirty="0"/>
            </a:br>
            <a:r>
              <a:rPr lang="en-US" dirty="0"/>
              <a:t>5 watts to 10 watts?</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2 dB</a:t>
            </a:r>
            <a:endParaRPr lang="en-US" sz="2800" dirty="0"/>
          </a:p>
          <a:p>
            <a:r>
              <a:rPr lang="en-US" sz="2800" i="1" dirty="0"/>
              <a:t>B. 3 dB</a:t>
            </a:r>
            <a:endParaRPr lang="en-US" sz="2800" dirty="0"/>
          </a:p>
          <a:p>
            <a:r>
              <a:rPr lang="en-US" sz="2800" i="1" dirty="0"/>
              <a:t>C. 5 dB</a:t>
            </a:r>
            <a:endParaRPr lang="en-US" sz="2800" dirty="0"/>
          </a:p>
          <a:p>
            <a:r>
              <a:rPr lang="en-US" sz="2800" i="1" dirty="0"/>
              <a:t>D. 10 dB</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52</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655917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610600" cy="2133600"/>
          </a:xfrm>
        </p:spPr>
        <p:txBody>
          <a:bodyPr>
            <a:noAutofit/>
          </a:bodyPr>
          <a:lstStyle/>
          <a:p>
            <a:r>
              <a:rPr lang="en-US" dirty="0"/>
              <a:t> </a:t>
            </a:r>
            <a:br>
              <a:rPr lang="en-US" dirty="0"/>
            </a:br>
            <a:r>
              <a:rPr lang="en-US" dirty="0"/>
              <a:t>T5B09 – Which decibel value most closely represents a power increase from </a:t>
            </a:r>
            <a:br>
              <a:rPr lang="en-US" dirty="0"/>
            </a:br>
            <a:r>
              <a:rPr lang="en-US" dirty="0"/>
              <a:t>5 watts to 10 watts?</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2 dB</a:t>
            </a:r>
            <a:endParaRPr lang="en-US" sz="2800" dirty="0"/>
          </a:p>
          <a:p>
            <a:r>
              <a:rPr lang="en-US" sz="3600" b="1" i="1" dirty="0">
                <a:solidFill>
                  <a:srgbClr val="FFFF00"/>
                </a:solidFill>
              </a:rPr>
              <a:t>B. 3 dB</a:t>
            </a:r>
            <a:endParaRPr lang="en-US" sz="3600" b="1" dirty="0">
              <a:solidFill>
                <a:srgbClr val="FFFF00"/>
              </a:solidFill>
            </a:endParaRPr>
          </a:p>
          <a:p>
            <a:r>
              <a:rPr lang="en-US" sz="2800" i="1" dirty="0"/>
              <a:t>C. 5 dB</a:t>
            </a:r>
            <a:endParaRPr lang="en-US" sz="2800" dirty="0"/>
          </a:p>
          <a:p>
            <a:r>
              <a:rPr lang="en-US" sz="2800" i="1" dirty="0"/>
              <a:t>D. 10 dB</a:t>
            </a:r>
            <a:endParaRPr lang="en-US" sz="2800" dirty="0"/>
          </a:p>
          <a:p>
            <a:endParaRPr lang="en-US" sz="2800" dirty="0"/>
          </a:p>
        </p:txBody>
      </p:sp>
      <p:sp>
        <p:nvSpPr>
          <p:cNvPr id="6" name="Slide Number Placeholder 5"/>
          <p:cNvSpPr>
            <a:spLocks noGrp="1"/>
          </p:cNvSpPr>
          <p:nvPr>
            <p:ph type="sldNum" sz="quarter" idx="12"/>
          </p:nvPr>
        </p:nvSpPr>
        <p:spPr/>
        <p:txBody>
          <a:bodyPr/>
          <a:lstStyle/>
          <a:p>
            <a:fld id="{5A2483EB-AB9C-40AC-9AA1-C2AD9590A9DB}" type="slidenum">
              <a:rPr lang="en-US" smtClean="0"/>
              <a:t>53</a:t>
            </a:fld>
            <a:endParaRPr lang="en-US"/>
          </a:p>
        </p:txBody>
      </p:sp>
      <p:sp>
        <p:nvSpPr>
          <p:cNvPr id="5" name="Footer Placeholder 4"/>
          <p:cNvSpPr>
            <a:spLocks noGrp="1"/>
          </p:cNvSpPr>
          <p:nvPr>
            <p:ph type="ftr" sz="quarter" idx="13"/>
          </p:nvPr>
        </p:nvSpPr>
        <p:spPr/>
        <p:txBody>
          <a:bodyPr/>
          <a:lstStyle/>
          <a:p>
            <a:r>
              <a:rPr lang="en-US"/>
              <a:t>T5 - Electrical Principles 2022</a:t>
            </a:r>
          </a:p>
        </p:txBody>
      </p:sp>
      <p:sp>
        <p:nvSpPr>
          <p:cNvPr id="4" name="Text Box 5"/>
          <p:cNvSpPr txBox="1">
            <a:spLocks noChangeArrowheads="1"/>
          </p:cNvSpPr>
          <p:nvPr/>
        </p:nvSpPr>
        <p:spPr bwMode="auto">
          <a:xfrm>
            <a:off x="3733800" y="2590800"/>
            <a:ext cx="5105400" cy="1313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spcBef>
                <a:spcPct val="20000"/>
              </a:spcBef>
              <a:buClrTx/>
              <a:defRPr/>
            </a:pPr>
            <a:r>
              <a:rPr lang="en-US" altLang="en-US" sz="3600" b="1" i="1" dirty="0">
                <a:solidFill>
                  <a:srgbClr val="FFFF00"/>
                </a:solidFill>
                <a:latin typeface="Eurostile" pitchFamily="34" charset="0"/>
                <a:cs typeface="+mn-cs"/>
              </a:rPr>
              <a:t>3 db = 2  X</a:t>
            </a:r>
          </a:p>
          <a:p>
            <a:pPr algn="ctr">
              <a:spcBef>
                <a:spcPct val="20000"/>
              </a:spcBef>
              <a:buClrTx/>
              <a:defRPr/>
            </a:pPr>
            <a:r>
              <a:rPr lang="en-US" altLang="en-US" sz="3600" b="1" i="1" dirty="0">
                <a:solidFill>
                  <a:srgbClr val="FFFF00"/>
                </a:solidFill>
                <a:latin typeface="Eurostile" pitchFamily="34" charset="0"/>
                <a:cs typeface="+mn-cs"/>
              </a:rPr>
              <a:t>2  X   5 watts  =  10 watts</a:t>
            </a:r>
          </a:p>
        </p:txBody>
      </p:sp>
    </p:spTree>
    <p:extLst>
      <p:ext uri="{BB962C8B-B14F-4D97-AF65-F5344CB8AC3E}">
        <p14:creationId xmlns:p14="http://schemas.microsoft.com/office/powerpoint/2010/main" val="3631555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T5B10 – Which decibel value most closely represents a power decrease from </a:t>
            </a:r>
            <a:br>
              <a:rPr lang="en-US" dirty="0"/>
            </a:br>
            <a:r>
              <a:rPr lang="en-US" dirty="0"/>
              <a:t>12 watts to 3 watts?</a:t>
            </a:r>
          </a:p>
        </p:txBody>
      </p:sp>
      <p:sp>
        <p:nvSpPr>
          <p:cNvPr id="3" name="Subtitle 2"/>
          <p:cNvSpPr>
            <a:spLocks noGrp="1"/>
          </p:cNvSpPr>
          <p:nvPr>
            <p:ph type="subTitle" idx="1"/>
          </p:nvPr>
        </p:nvSpPr>
        <p:spPr/>
        <p:txBody>
          <a:bodyPr>
            <a:normAutofit/>
          </a:bodyPr>
          <a:lstStyle/>
          <a:p>
            <a:r>
              <a:rPr lang="en-US" sz="2800" i="1" dirty="0"/>
              <a:t>A. -1 dB</a:t>
            </a:r>
            <a:endParaRPr lang="en-US" sz="2800" dirty="0"/>
          </a:p>
          <a:p>
            <a:r>
              <a:rPr lang="en-US" sz="2800" i="1" dirty="0"/>
              <a:t>B. -3 dB</a:t>
            </a:r>
            <a:endParaRPr lang="en-US" sz="2800" dirty="0"/>
          </a:p>
          <a:p>
            <a:r>
              <a:rPr lang="en-US" sz="2800" i="1" dirty="0"/>
              <a:t>C. -6 dB</a:t>
            </a:r>
            <a:endParaRPr lang="en-US" sz="2800" dirty="0"/>
          </a:p>
          <a:p>
            <a:r>
              <a:rPr lang="en-US" sz="2800" i="1" dirty="0"/>
              <a:t>D. -9 dB</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54</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635403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T5B10 – Which decibel value most closely represents a power decrease from </a:t>
            </a:r>
            <a:br>
              <a:rPr lang="en-US" dirty="0"/>
            </a:br>
            <a:r>
              <a:rPr lang="en-US" dirty="0"/>
              <a:t>12 watts to 3 watts?</a:t>
            </a:r>
          </a:p>
        </p:txBody>
      </p:sp>
      <p:sp>
        <p:nvSpPr>
          <p:cNvPr id="3" name="Subtitle 2"/>
          <p:cNvSpPr>
            <a:spLocks noGrp="1"/>
          </p:cNvSpPr>
          <p:nvPr>
            <p:ph type="subTitle" idx="1"/>
          </p:nvPr>
        </p:nvSpPr>
        <p:spPr/>
        <p:txBody>
          <a:bodyPr>
            <a:normAutofit/>
          </a:bodyPr>
          <a:lstStyle/>
          <a:p>
            <a:r>
              <a:rPr lang="en-US" sz="2800" i="1" dirty="0"/>
              <a:t>A. -1 dB</a:t>
            </a:r>
            <a:endParaRPr lang="en-US" sz="2800" dirty="0"/>
          </a:p>
          <a:p>
            <a:r>
              <a:rPr lang="en-US" sz="2800" i="1" dirty="0"/>
              <a:t>B. -3 dB</a:t>
            </a:r>
            <a:endParaRPr lang="en-US" sz="2800" dirty="0"/>
          </a:p>
          <a:p>
            <a:r>
              <a:rPr lang="en-US" sz="3600" b="1" i="1" dirty="0">
                <a:solidFill>
                  <a:srgbClr val="FFFF00"/>
                </a:solidFill>
              </a:rPr>
              <a:t>C. -6 dB</a:t>
            </a:r>
            <a:endParaRPr lang="en-US" sz="3600" b="1" dirty="0">
              <a:solidFill>
                <a:srgbClr val="FFFF00"/>
              </a:solidFill>
            </a:endParaRPr>
          </a:p>
          <a:p>
            <a:r>
              <a:rPr lang="en-US" sz="2800" i="1" dirty="0"/>
              <a:t>D. -9 dB</a:t>
            </a:r>
            <a:endParaRPr lang="en-US" sz="2800" dirty="0"/>
          </a:p>
        </p:txBody>
      </p:sp>
      <p:sp>
        <p:nvSpPr>
          <p:cNvPr id="6" name="Slide Number Placeholder 5"/>
          <p:cNvSpPr>
            <a:spLocks noGrp="1"/>
          </p:cNvSpPr>
          <p:nvPr>
            <p:ph type="sldNum" sz="quarter" idx="12"/>
          </p:nvPr>
        </p:nvSpPr>
        <p:spPr/>
        <p:txBody>
          <a:bodyPr/>
          <a:lstStyle/>
          <a:p>
            <a:fld id="{5A2483EB-AB9C-40AC-9AA1-C2AD9590A9DB}" type="slidenum">
              <a:rPr lang="en-US" smtClean="0"/>
              <a:t>55</a:t>
            </a:fld>
            <a:endParaRPr lang="en-US"/>
          </a:p>
        </p:txBody>
      </p:sp>
      <p:sp>
        <p:nvSpPr>
          <p:cNvPr id="5" name="Footer Placeholder 4"/>
          <p:cNvSpPr>
            <a:spLocks noGrp="1"/>
          </p:cNvSpPr>
          <p:nvPr>
            <p:ph type="ftr" sz="quarter" idx="13"/>
          </p:nvPr>
        </p:nvSpPr>
        <p:spPr/>
        <p:txBody>
          <a:bodyPr/>
          <a:lstStyle/>
          <a:p>
            <a:r>
              <a:rPr lang="en-US"/>
              <a:t>T5 - Electrical Principles 2022</a:t>
            </a:r>
          </a:p>
        </p:txBody>
      </p:sp>
      <p:sp>
        <p:nvSpPr>
          <p:cNvPr id="4" name="Text Box 3"/>
          <p:cNvSpPr txBox="1">
            <a:spLocks noChangeArrowheads="1"/>
          </p:cNvSpPr>
          <p:nvPr/>
        </p:nvSpPr>
        <p:spPr bwMode="auto">
          <a:xfrm>
            <a:off x="3276600" y="2971800"/>
            <a:ext cx="5715000" cy="1756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dirty="0">
                <a:effectLst>
                  <a:outerShdw blurRad="38100" dist="38100" dir="2700000" algn="tl">
                    <a:srgbClr val="000000"/>
                  </a:outerShdw>
                </a:effectLst>
              </a:rPr>
              <a:t>12 W / 2  =  6 W  =      </a:t>
            </a:r>
            <a:r>
              <a:rPr lang="en-US" altLang="en-US" sz="3600" b="1" dirty="0">
                <a:solidFill>
                  <a:srgbClr val="FFFF00"/>
                </a:solidFill>
                <a:effectLst>
                  <a:outerShdw blurRad="38100" dist="38100" dir="2700000" algn="tl">
                    <a:srgbClr val="000000"/>
                  </a:outerShdw>
                </a:effectLst>
              </a:rPr>
              <a:t>-3 </a:t>
            </a:r>
            <a:r>
              <a:rPr lang="en-US" altLang="en-US" sz="3600" b="1" dirty="0" err="1">
                <a:solidFill>
                  <a:srgbClr val="FFFF00"/>
                </a:solidFill>
                <a:effectLst>
                  <a:outerShdw blurRad="38100" dist="38100" dir="2700000" algn="tl">
                    <a:srgbClr val="000000"/>
                  </a:outerShdw>
                </a:effectLst>
              </a:rPr>
              <a:t>db</a:t>
            </a:r>
            <a:endParaRPr lang="en-US" altLang="en-US" sz="3600" b="1" dirty="0">
              <a:solidFill>
                <a:srgbClr val="FFFF00"/>
              </a:solidFill>
              <a:effectLst>
                <a:outerShdw blurRad="38100" dist="38100" dir="2700000" algn="tl">
                  <a:srgbClr val="000000"/>
                </a:outerShdw>
              </a:effectLst>
            </a:endParaRPr>
          </a:p>
          <a:p>
            <a:pPr>
              <a:buClrTx/>
              <a:buSzPct val="70000"/>
              <a:buFontTx/>
              <a:buNone/>
              <a:defRPr/>
            </a:pPr>
            <a:r>
              <a:rPr lang="en-US" altLang="en-US" sz="3600" b="1" dirty="0">
                <a:effectLst>
                  <a:outerShdw blurRad="38100" dist="38100" dir="2700000" algn="tl">
                    <a:srgbClr val="000000"/>
                  </a:outerShdw>
                </a:effectLst>
              </a:rPr>
              <a:t>  6 W / 2  =  3 W  =  + </a:t>
            </a:r>
            <a:r>
              <a:rPr lang="en-US" altLang="en-US" sz="3600" b="1" u="sng" dirty="0">
                <a:solidFill>
                  <a:srgbClr val="FFFF00"/>
                </a:solidFill>
                <a:effectLst>
                  <a:outerShdw blurRad="38100" dist="38100" dir="2700000" algn="tl">
                    <a:srgbClr val="000000"/>
                  </a:outerShdw>
                </a:effectLst>
              </a:rPr>
              <a:t>-3 db</a:t>
            </a:r>
          </a:p>
          <a:p>
            <a:pPr>
              <a:buClrTx/>
              <a:buSzPct val="70000"/>
              <a:buFontTx/>
              <a:buNone/>
              <a:defRPr/>
            </a:pPr>
            <a:r>
              <a:rPr lang="en-US" altLang="en-US" sz="3600" b="1" dirty="0">
                <a:effectLst>
                  <a:outerShdw blurRad="38100" dist="38100" dir="2700000" algn="tl">
                    <a:srgbClr val="000000"/>
                  </a:outerShdw>
                </a:effectLst>
              </a:rPr>
              <a:t>			           	     - </a:t>
            </a:r>
            <a:r>
              <a:rPr lang="en-US" altLang="en-US" sz="3600" b="1" dirty="0">
                <a:solidFill>
                  <a:srgbClr val="FFFF00"/>
                </a:solidFill>
                <a:effectLst>
                  <a:outerShdw blurRad="38100" dist="38100" dir="2700000" algn="tl">
                    <a:srgbClr val="000000"/>
                  </a:outerShdw>
                </a:effectLst>
              </a:rPr>
              <a:t>6 db</a:t>
            </a:r>
          </a:p>
        </p:txBody>
      </p:sp>
    </p:spTree>
    <p:extLst>
      <p:ext uri="{BB962C8B-B14F-4D97-AF65-F5344CB8AC3E}">
        <p14:creationId xmlns:p14="http://schemas.microsoft.com/office/powerpoint/2010/main" val="3366590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153400" cy="2286000"/>
          </a:xfrm>
        </p:spPr>
        <p:txBody>
          <a:bodyPr>
            <a:normAutofit/>
          </a:bodyPr>
          <a:lstStyle/>
          <a:p>
            <a:r>
              <a:rPr lang="en-US" dirty="0"/>
              <a:t>T5B11 – Which decibel value re[resents a power increase from 20 watts to 200 watts?</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10 dB</a:t>
            </a:r>
            <a:endParaRPr lang="en-US" sz="2800" dirty="0"/>
          </a:p>
          <a:p>
            <a:r>
              <a:rPr lang="en-US" sz="2800" i="1" dirty="0"/>
              <a:t>B. 12 dB</a:t>
            </a:r>
            <a:endParaRPr lang="en-US" sz="2800" dirty="0"/>
          </a:p>
          <a:p>
            <a:r>
              <a:rPr lang="en-US" sz="2800" i="1" dirty="0"/>
              <a:t>C. 18 dB</a:t>
            </a:r>
            <a:endParaRPr lang="en-US" sz="2800" dirty="0"/>
          </a:p>
          <a:p>
            <a:r>
              <a:rPr lang="en-US" sz="2800" i="1" dirty="0"/>
              <a:t>D. 28 dB</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56</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262365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153400" cy="2286000"/>
          </a:xfrm>
        </p:spPr>
        <p:txBody>
          <a:bodyPr>
            <a:normAutofit/>
          </a:bodyPr>
          <a:lstStyle/>
          <a:p>
            <a:r>
              <a:rPr lang="en-US" dirty="0"/>
              <a:t>T5B11 – Which decibel value re[resents a power increase from 20 watts to 200 watts?</a:t>
            </a:r>
            <a:br>
              <a:rPr lang="en-US" dirty="0"/>
            </a:br>
            <a:endParaRPr lang="en-US" dirty="0"/>
          </a:p>
        </p:txBody>
      </p:sp>
      <p:sp>
        <p:nvSpPr>
          <p:cNvPr id="3" name="Subtitle 2"/>
          <p:cNvSpPr>
            <a:spLocks noGrp="1"/>
          </p:cNvSpPr>
          <p:nvPr>
            <p:ph type="subTitle" idx="1"/>
          </p:nvPr>
        </p:nvSpPr>
        <p:spPr/>
        <p:txBody>
          <a:bodyPr>
            <a:normAutofit/>
          </a:bodyPr>
          <a:lstStyle/>
          <a:p>
            <a:r>
              <a:rPr lang="en-US" sz="3600" b="1" i="1" dirty="0">
                <a:solidFill>
                  <a:srgbClr val="FFFF00"/>
                </a:solidFill>
              </a:rPr>
              <a:t>A. 10 dB</a:t>
            </a:r>
            <a:endParaRPr lang="en-US" sz="3600" b="1" dirty="0">
              <a:solidFill>
                <a:srgbClr val="FFFF00"/>
              </a:solidFill>
            </a:endParaRPr>
          </a:p>
          <a:p>
            <a:r>
              <a:rPr lang="en-US" sz="2800" i="1" dirty="0"/>
              <a:t>B. 12 dB</a:t>
            </a:r>
            <a:endParaRPr lang="en-US" sz="2800" dirty="0"/>
          </a:p>
          <a:p>
            <a:r>
              <a:rPr lang="en-US" sz="2800" i="1" dirty="0"/>
              <a:t>C. 18 dB</a:t>
            </a:r>
            <a:endParaRPr lang="en-US" sz="2800" dirty="0"/>
          </a:p>
          <a:p>
            <a:r>
              <a:rPr lang="en-US" sz="2800" i="1" dirty="0"/>
              <a:t>D. 28 dB</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57</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
        <p:nvSpPr>
          <p:cNvPr id="6" name="Text Box 5">
            <a:extLst>
              <a:ext uri="{FF2B5EF4-FFF2-40B4-BE49-F238E27FC236}">
                <a16:creationId xmlns:a16="http://schemas.microsoft.com/office/drawing/2014/main" id="{0060CB45-18F7-4D5A-BC16-6D92FECD7D11}"/>
              </a:ext>
            </a:extLst>
          </p:cNvPr>
          <p:cNvSpPr txBox="1">
            <a:spLocks noChangeArrowheads="1"/>
          </p:cNvSpPr>
          <p:nvPr/>
        </p:nvSpPr>
        <p:spPr bwMode="auto">
          <a:xfrm>
            <a:off x="3200400" y="3244850"/>
            <a:ext cx="5791200"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200" b="1" dirty="0">
                <a:effectLst>
                  <a:outerShdw blurRad="38100" dist="38100" dir="2700000" algn="tl">
                    <a:srgbClr val="000000"/>
                  </a:outerShdw>
                </a:effectLst>
              </a:rPr>
              <a:t>200 Watts / 20 Watts   =   </a:t>
            </a:r>
            <a:r>
              <a:rPr lang="en-US" altLang="en-US" sz="3200" b="1" dirty="0">
                <a:solidFill>
                  <a:srgbClr val="FFFF00"/>
                </a:solidFill>
                <a:effectLst>
                  <a:outerShdw blurRad="38100" dist="38100" dir="2700000" algn="tl">
                    <a:srgbClr val="000000"/>
                  </a:outerShdw>
                </a:effectLst>
              </a:rPr>
              <a:t>10  db</a:t>
            </a:r>
          </a:p>
          <a:p>
            <a:pPr>
              <a:buClrTx/>
              <a:buFontTx/>
              <a:buNone/>
              <a:defRPr/>
            </a:pPr>
            <a:endParaRPr lang="en-US" altLang="en-US" sz="3200" b="1" dirty="0">
              <a:solidFill>
                <a:srgbClr val="FFFF00"/>
              </a:solidFill>
              <a:effectLst>
                <a:outerShdw blurRad="38100" dist="38100" dir="2700000" algn="tl">
                  <a:srgbClr val="000000"/>
                </a:outerShdw>
              </a:effectLst>
            </a:endParaRPr>
          </a:p>
          <a:p>
            <a:pPr>
              <a:buClrTx/>
              <a:buFontTx/>
              <a:buNone/>
              <a:defRPr/>
            </a:pPr>
            <a:r>
              <a:rPr lang="en-US" altLang="en-US" sz="3200" b="1" dirty="0">
                <a:effectLst>
                  <a:outerShdw blurRad="38100" dist="38100" dir="2700000" algn="tl">
                    <a:srgbClr val="000000"/>
                  </a:outerShdw>
                </a:effectLst>
              </a:rPr>
              <a:t>10 </a:t>
            </a:r>
            <a:r>
              <a:rPr lang="en-US" altLang="en-US" sz="3200" b="1" dirty="0" err="1">
                <a:effectLst>
                  <a:outerShdw blurRad="38100" dist="38100" dir="2700000" algn="tl">
                    <a:srgbClr val="000000"/>
                  </a:outerShdw>
                </a:effectLst>
              </a:rPr>
              <a:t>deci</a:t>
            </a:r>
            <a:r>
              <a:rPr lang="en-US" altLang="en-US" sz="3200" b="1" dirty="0">
                <a:effectLst>
                  <a:outerShdw blurRad="38100" dist="38100" dir="2700000" algn="tl">
                    <a:srgbClr val="000000"/>
                  </a:outerShdw>
                </a:effectLst>
              </a:rPr>
              <a:t> </a:t>
            </a:r>
            <a:r>
              <a:rPr lang="en-US" altLang="en-US" sz="3200" b="1" dirty="0" err="1">
                <a:effectLst>
                  <a:outerShdw blurRad="38100" dist="38100" dir="2700000" algn="tl">
                    <a:srgbClr val="000000"/>
                  </a:outerShdw>
                </a:effectLst>
              </a:rPr>
              <a:t>bel</a:t>
            </a:r>
            <a:r>
              <a:rPr lang="en-US" altLang="en-US" sz="3200" b="1" dirty="0">
                <a:effectLst>
                  <a:outerShdw blurRad="38100" dist="38100" dir="2700000" algn="tl">
                    <a:srgbClr val="000000"/>
                  </a:outerShdw>
                </a:effectLst>
              </a:rPr>
              <a:t>   =   1   </a:t>
            </a:r>
            <a:r>
              <a:rPr lang="en-US" altLang="en-US" sz="3200" b="1" dirty="0" err="1">
                <a:effectLst>
                  <a:outerShdw blurRad="38100" dist="38100" dir="2700000" algn="tl">
                    <a:srgbClr val="000000"/>
                  </a:outerShdw>
                </a:effectLst>
              </a:rPr>
              <a:t>bel</a:t>
            </a:r>
            <a:endParaRPr lang="en-US" altLang="en-US" sz="3200" b="1" dirty="0">
              <a:effectLst>
                <a:outerShdw blurRad="38100" dist="38100" dir="2700000" algn="tl">
                  <a:srgbClr val="000000"/>
                </a:outerShdw>
              </a:effectLst>
            </a:endParaRPr>
          </a:p>
        </p:txBody>
      </p:sp>
    </p:spTree>
    <p:extLst>
      <p:ext uri="{BB962C8B-B14F-4D97-AF65-F5344CB8AC3E}">
        <p14:creationId xmlns:p14="http://schemas.microsoft.com/office/powerpoint/2010/main" val="3645695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229600" cy="2133600"/>
          </a:xfrm>
        </p:spPr>
        <p:txBody>
          <a:bodyPr>
            <a:normAutofit/>
          </a:bodyPr>
          <a:lstStyle/>
          <a:p>
            <a:r>
              <a:rPr lang="en-US" dirty="0"/>
              <a:t>T5B12 - Which is equal to 28400 kHz?</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28.400 </a:t>
            </a:r>
            <a:r>
              <a:rPr lang="en-US" sz="2800" dirty="0"/>
              <a:t>kH</a:t>
            </a:r>
            <a:r>
              <a:rPr lang="en-US" sz="2800" i="1" dirty="0"/>
              <a:t>z</a:t>
            </a:r>
            <a:endParaRPr lang="en-US" sz="2800" dirty="0"/>
          </a:p>
          <a:p>
            <a:r>
              <a:rPr lang="en-US" sz="2800" i="1" dirty="0"/>
              <a:t>B. 2.800 MHz</a:t>
            </a:r>
            <a:endParaRPr lang="en-US" sz="2800" dirty="0"/>
          </a:p>
          <a:p>
            <a:r>
              <a:rPr lang="en-US" sz="2800" i="1" dirty="0"/>
              <a:t>C. 284.00 MHz</a:t>
            </a:r>
            <a:endParaRPr lang="en-US" sz="2800" dirty="0"/>
          </a:p>
          <a:p>
            <a:r>
              <a:rPr lang="en-US" sz="2800" i="1" dirty="0"/>
              <a:t>D. 28.400 MHz</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58</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880389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229600" cy="2133600"/>
          </a:xfrm>
        </p:spPr>
        <p:txBody>
          <a:bodyPr>
            <a:normAutofit/>
          </a:bodyPr>
          <a:lstStyle/>
          <a:p>
            <a:r>
              <a:rPr lang="en-US" dirty="0"/>
              <a:t>T5B12 - Which is equal to 28400 kHz?</a:t>
            </a:r>
            <a:br>
              <a:rPr lang="en-US" dirty="0"/>
            </a:br>
            <a:endParaRPr lang="en-US" dirty="0"/>
          </a:p>
        </p:txBody>
      </p:sp>
      <p:sp>
        <p:nvSpPr>
          <p:cNvPr id="3" name="Subtitle 2"/>
          <p:cNvSpPr>
            <a:spLocks noGrp="1"/>
          </p:cNvSpPr>
          <p:nvPr>
            <p:ph type="subTitle" idx="1"/>
          </p:nvPr>
        </p:nvSpPr>
        <p:spPr/>
        <p:txBody>
          <a:bodyPr>
            <a:normAutofit/>
          </a:bodyPr>
          <a:lstStyle/>
          <a:p>
            <a:r>
              <a:rPr lang="en-US" sz="3200" i="1" dirty="0"/>
              <a:t>A. 28.400 </a:t>
            </a:r>
            <a:r>
              <a:rPr lang="en-US" sz="3200" dirty="0"/>
              <a:t>kH</a:t>
            </a:r>
            <a:r>
              <a:rPr lang="en-US" sz="3200" i="1" dirty="0"/>
              <a:t>z</a:t>
            </a:r>
            <a:endParaRPr lang="en-US" sz="3200" dirty="0"/>
          </a:p>
          <a:p>
            <a:r>
              <a:rPr lang="en-US" sz="3200" i="1" dirty="0"/>
              <a:t>B. 2.800 MHz</a:t>
            </a:r>
            <a:endParaRPr lang="en-US" sz="3200" dirty="0"/>
          </a:p>
          <a:p>
            <a:r>
              <a:rPr lang="en-US" sz="3200" i="1" dirty="0"/>
              <a:t>C. 284.00 MHz</a:t>
            </a:r>
            <a:endParaRPr lang="en-US" sz="3200" dirty="0"/>
          </a:p>
          <a:p>
            <a:r>
              <a:rPr lang="en-US" sz="3600" b="1" i="1" dirty="0">
                <a:solidFill>
                  <a:srgbClr val="FFFF00"/>
                </a:solidFill>
              </a:rPr>
              <a:t>D. 28.400 MHz</a:t>
            </a:r>
            <a:endParaRPr lang="en-US" sz="3600" b="1" dirty="0">
              <a:solidFill>
                <a:srgbClr val="FFFF00"/>
              </a:solidFill>
            </a:endParaRPr>
          </a:p>
        </p:txBody>
      </p:sp>
      <p:sp>
        <p:nvSpPr>
          <p:cNvPr id="6" name="Slide Number Placeholder 5"/>
          <p:cNvSpPr>
            <a:spLocks noGrp="1"/>
          </p:cNvSpPr>
          <p:nvPr>
            <p:ph type="sldNum" sz="quarter" idx="12"/>
          </p:nvPr>
        </p:nvSpPr>
        <p:spPr/>
        <p:txBody>
          <a:bodyPr/>
          <a:lstStyle/>
          <a:p>
            <a:fld id="{5A2483EB-AB9C-40AC-9AA1-C2AD9590A9DB}" type="slidenum">
              <a:rPr lang="en-US" smtClean="0"/>
              <a:t>59</a:t>
            </a:fld>
            <a:endParaRPr lang="en-US"/>
          </a:p>
        </p:txBody>
      </p:sp>
      <p:sp>
        <p:nvSpPr>
          <p:cNvPr id="5" name="Footer Placeholder 4"/>
          <p:cNvSpPr>
            <a:spLocks noGrp="1"/>
          </p:cNvSpPr>
          <p:nvPr>
            <p:ph type="ftr" sz="quarter" idx="13"/>
          </p:nvPr>
        </p:nvSpPr>
        <p:spPr/>
        <p:txBody>
          <a:bodyPr/>
          <a:lstStyle/>
          <a:p>
            <a:r>
              <a:rPr lang="en-US"/>
              <a:t>T5 - Electrical Principles 2022</a:t>
            </a:r>
          </a:p>
        </p:txBody>
      </p:sp>
      <p:graphicFrame>
        <p:nvGraphicFramePr>
          <p:cNvPr id="4" name="Group 5"/>
          <p:cNvGraphicFramePr>
            <a:graphicFrameLocks noGrp="1"/>
          </p:cNvGraphicFramePr>
          <p:nvPr>
            <p:extLst>
              <p:ext uri="{D42A27DB-BD31-4B8C-83A1-F6EECF244321}">
                <p14:modId xmlns:p14="http://schemas.microsoft.com/office/powerpoint/2010/main" val="3304721627"/>
              </p:ext>
            </p:extLst>
          </p:nvPr>
        </p:nvGraphicFramePr>
        <p:xfrm>
          <a:off x="4727574" y="3621088"/>
          <a:ext cx="3959225" cy="1789112"/>
        </p:xfrm>
        <a:graphic>
          <a:graphicData uri="http://schemas.openxmlformats.org/drawingml/2006/table">
            <a:tbl>
              <a:tblPr/>
              <a:tblGrid>
                <a:gridCol w="1683531">
                  <a:extLst>
                    <a:ext uri="{9D8B030D-6E8A-4147-A177-3AD203B41FA5}">
                      <a16:colId xmlns:a16="http://schemas.microsoft.com/office/drawing/2014/main" val="20000"/>
                    </a:ext>
                  </a:extLst>
                </a:gridCol>
                <a:gridCol w="2275694">
                  <a:extLst>
                    <a:ext uri="{9D8B030D-6E8A-4147-A177-3AD203B41FA5}">
                      <a16:colId xmlns:a16="http://schemas.microsoft.com/office/drawing/2014/main" val="20001"/>
                    </a:ext>
                  </a:extLst>
                </a:gridCol>
              </a:tblGrid>
              <a:tr h="44727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Gigahertz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1,000,000,000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727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Megahertz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1,000,000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27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Kilohertz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727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0401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752600"/>
          </a:xfrm>
        </p:spPr>
        <p:txBody>
          <a:bodyPr>
            <a:normAutofit/>
          </a:bodyPr>
          <a:lstStyle/>
          <a:p>
            <a:r>
              <a:rPr lang="en-US" dirty="0"/>
              <a:t>T5A01 - Electrical current is measured in which of the following units?</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Volts</a:t>
            </a:r>
            <a:endParaRPr lang="en-US" sz="2800" dirty="0"/>
          </a:p>
          <a:p>
            <a:r>
              <a:rPr lang="en-US" sz="2800" i="1" dirty="0"/>
              <a:t>B. Watts</a:t>
            </a:r>
            <a:endParaRPr lang="en-US" sz="2800" dirty="0"/>
          </a:p>
          <a:p>
            <a:r>
              <a:rPr lang="en-US" sz="2800" i="1" dirty="0"/>
              <a:t>C. Ohms</a:t>
            </a:r>
            <a:endParaRPr lang="en-US" sz="2800" dirty="0"/>
          </a:p>
          <a:p>
            <a:r>
              <a:rPr lang="en-US" sz="2800" i="1" dirty="0"/>
              <a:t>D. Amperes</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6</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691213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1447800"/>
          </a:xfrm>
        </p:spPr>
        <p:txBody>
          <a:bodyPr>
            <a:normAutofit/>
          </a:bodyPr>
          <a:lstStyle/>
          <a:p>
            <a:r>
              <a:rPr lang="en-US" dirty="0"/>
              <a:t>T5B13 – Which is equal to 2425 MHz?</a:t>
            </a:r>
          </a:p>
        </p:txBody>
      </p:sp>
      <p:sp>
        <p:nvSpPr>
          <p:cNvPr id="3" name="Subtitle 2"/>
          <p:cNvSpPr>
            <a:spLocks noGrp="1"/>
          </p:cNvSpPr>
          <p:nvPr>
            <p:ph type="subTitle" idx="1"/>
          </p:nvPr>
        </p:nvSpPr>
        <p:spPr>
          <a:xfrm>
            <a:off x="1371600" y="2133600"/>
            <a:ext cx="6400800" cy="3657600"/>
          </a:xfrm>
        </p:spPr>
        <p:txBody>
          <a:bodyPr>
            <a:normAutofit/>
          </a:bodyPr>
          <a:lstStyle/>
          <a:p>
            <a:r>
              <a:rPr lang="en-US" sz="2800" i="1" dirty="0"/>
              <a:t>A. 0.002425 GHZ</a:t>
            </a:r>
            <a:endParaRPr lang="en-US" sz="2800" dirty="0"/>
          </a:p>
          <a:p>
            <a:r>
              <a:rPr lang="en-US" sz="2800" i="1" dirty="0"/>
              <a:t>B. 24.25 GHz</a:t>
            </a:r>
            <a:endParaRPr lang="en-US" sz="2800" dirty="0"/>
          </a:p>
          <a:p>
            <a:r>
              <a:rPr lang="en-US" sz="2800" i="1" dirty="0"/>
              <a:t>C. 2.425 GHz</a:t>
            </a:r>
            <a:endParaRPr lang="en-US" sz="2800" dirty="0"/>
          </a:p>
          <a:p>
            <a:r>
              <a:rPr lang="en-US" sz="2800" i="1" dirty="0"/>
              <a:t>D. 2425 GHz</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60</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608143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305800" cy="1447800"/>
          </a:xfrm>
        </p:spPr>
        <p:txBody>
          <a:bodyPr>
            <a:normAutofit/>
          </a:bodyPr>
          <a:lstStyle/>
          <a:p>
            <a:r>
              <a:rPr lang="en-US" dirty="0"/>
              <a:t>T5B13 – Which is equal to 2425 MHz?</a:t>
            </a:r>
          </a:p>
        </p:txBody>
      </p:sp>
      <p:sp>
        <p:nvSpPr>
          <p:cNvPr id="3" name="Subtitle 2"/>
          <p:cNvSpPr>
            <a:spLocks noGrp="1"/>
          </p:cNvSpPr>
          <p:nvPr>
            <p:ph type="subTitle" idx="1"/>
          </p:nvPr>
        </p:nvSpPr>
        <p:spPr>
          <a:xfrm>
            <a:off x="1371600" y="2133600"/>
            <a:ext cx="6400800" cy="3657600"/>
          </a:xfrm>
        </p:spPr>
        <p:txBody>
          <a:bodyPr>
            <a:normAutofit/>
          </a:bodyPr>
          <a:lstStyle/>
          <a:p>
            <a:r>
              <a:rPr lang="en-US" sz="2800" i="1" dirty="0"/>
              <a:t>A. 0.002425 GHZ</a:t>
            </a:r>
            <a:endParaRPr lang="en-US" sz="2800" dirty="0"/>
          </a:p>
          <a:p>
            <a:r>
              <a:rPr lang="en-US" sz="2800" i="1" dirty="0"/>
              <a:t>B. 24.25 GHz</a:t>
            </a:r>
            <a:endParaRPr lang="en-US" sz="2800" dirty="0"/>
          </a:p>
          <a:p>
            <a:r>
              <a:rPr lang="en-US" sz="3600" b="1" i="1" dirty="0">
                <a:solidFill>
                  <a:srgbClr val="FFFF00"/>
                </a:solidFill>
              </a:rPr>
              <a:t>C. 2.425 GHz</a:t>
            </a:r>
            <a:endParaRPr lang="en-US" sz="3600" b="1" dirty="0">
              <a:solidFill>
                <a:srgbClr val="FFFF00"/>
              </a:solidFill>
            </a:endParaRPr>
          </a:p>
          <a:p>
            <a:r>
              <a:rPr lang="en-US" sz="2800" i="1" dirty="0"/>
              <a:t>D. 2425 GHz</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61</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graphicFrame>
        <p:nvGraphicFramePr>
          <p:cNvPr id="6" name="Group 5">
            <a:extLst>
              <a:ext uri="{FF2B5EF4-FFF2-40B4-BE49-F238E27FC236}">
                <a16:creationId xmlns:a16="http://schemas.microsoft.com/office/drawing/2014/main" id="{D278082A-64E1-4FC0-B576-F1AC0848F93C}"/>
              </a:ext>
            </a:extLst>
          </p:cNvPr>
          <p:cNvGraphicFramePr>
            <a:graphicFrameLocks noGrp="1"/>
          </p:cNvGraphicFramePr>
          <p:nvPr>
            <p:extLst>
              <p:ext uri="{D42A27DB-BD31-4B8C-83A1-F6EECF244321}">
                <p14:modId xmlns:p14="http://schemas.microsoft.com/office/powerpoint/2010/main" val="3596253029"/>
              </p:ext>
            </p:extLst>
          </p:nvPr>
        </p:nvGraphicFramePr>
        <p:xfrm>
          <a:off x="4343400" y="3276600"/>
          <a:ext cx="4032250" cy="1825624"/>
        </p:xfrm>
        <a:graphic>
          <a:graphicData uri="http://schemas.openxmlformats.org/drawingml/2006/table">
            <a:tbl>
              <a:tblPr/>
              <a:tblGrid>
                <a:gridCol w="1714583">
                  <a:extLst>
                    <a:ext uri="{9D8B030D-6E8A-4147-A177-3AD203B41FA5}">
                      <a16:colId xmlns:a16="http://schemas.microsoft.com/office/drawing/2014/main" val="20000"/>
                    </a:ext>
                  </a:extLst>
                </a:gridCol>
                <a:gridCol w="2317667">
                  <a:extLst>
                    <a:ext uri="{9D8B030D-6E8A-4147-A177-3AD203B41FA5}">
                      <a16:colId xmlns:a16="http://schemas.microsoft.com/office/drawing/2014/main" val="20001"/>
                    </a:ext>
                  </a:extLst>
                </a:gridCol>
              </a:tblGrid>
              <a:tr h="45640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Gigahertz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1,000,000,000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2736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640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Megahertz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1,000,000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640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Kilohertz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1,000</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6406">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a:ln>
                            <a:noFill/>
                          </a:ln>
                          <a:solidFill>
                            <a:srgbClr val="FFFFFF"/>
                          </a:solidFill>
                          <a:effectLst>
                            <a:outerShdw blurRad="38100" dist="38100" dir="2700000" algn="tl">
                              <a:srgbClr val="000000"/>
                            </a:outerShdw>
                          </a:effectLst>
                          <a:latin typeface="Tahoma" pitchFamily="34" charset="0"/>
                          <a:cs typeface="Arial" charset="0"/>
                        </a:rPr>
                        <a:t>Hertz</a:t>
                      </a:r>
                    </a:p>
                  </a:txBody>
                  <a:tcPr marL="90000" marR="90000" marT="45716" marB="45716" horzOverflow="overflow">
                    <a:lnL w="2736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FF66"/>
                          </a:solidFill>
                          <a:latin typeface="Arial" charset="0"/>
                          <a:cs typeface="Arial"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Garamond" pitchFamily="18"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marL="0" marR="0" lvl="0" indent="0" algn="r" defTabSz="457200" rtl="0" eaLnBrk="1" fontAlgn="base" latinLnBrk="0" hangingPunct="1">
                        <a:lnSpc>
                          <a:spcPct val="101000"/>
                        </a:lnSpc>
                        <a:spcBef>
                          <a:spcPts val="500"/>
                        </a:spcBef>
                        <a:spcAft>
                          <a:spcPct val="0"/>
                        </a:spcAft>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000" b="0" i="0" u="none" strike="noStrike" cap="none" normalizeH="0" baseline="0" dirty="0">
                          <a:ln>
                            <a:noFill/>
                          </a:ln>
                          <a:solidFill>
                            <a:srgbClr val="FFFFFF"/>
                          </a:solidFill>
                          <a:effectLst>
                            <a:outerShdw blurRad="38100" dist="38100" dir="2700000" algn="tl">
                              <a:srgbClr val="000000"/>
                            </a:outerShdw>
                          </a:effectLst>
                          <a:latin typeface="Tahoma" pitchFamily="34" charset="0"/>
                          <a:cs typeface="Arial" charset="0"/>
                        </a:rPr>
                        <a:t>1</a:t>
                      </a:r>
                    </a:p>
                  </a:txBody>
                  <a:tcPr marL="90000" marR="90000" marT="45716" marB="45716" horzOverflow="overflow">
                    <a:lnL w="11520" cap="flat" cmpd="sng" algn="ctr">
                      <a:solidFill>
                        <a:srgbClr val="FFFFFF"/>
                      </a:solidFill>
                      <a:prstDash val="solid"/>
                      <a:round/>
                      <a:headEnd type="none" w="med" len="med"/>
                      <a:tailEnd type="none" w="med" len="med"/>
                    </a:lnL>
                    <a:lnR w="2736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2736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99429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T5C – Capacitance and Inductance terminology and units</a:t>
            </a:r>
          </a:p>
        </p:txBody>
      </p:sp>
      <p:sp>
        <p:nvSpPr>
          <p:cNvPr id="3" name="Subtitle 2"/>
          <p:cNvSpPr>
            <a:spLocks noGrp="1"/>
          </p:cNvSpPr>
          <p:nvPr>
            <p:ph type="subTitle" idx="1"/>
          </p:nvPr>
        </p:nvSpPr>
        <p:spPr/>
        <p:txBody>
          <a:bodyPr>
            <a:normAutofit/>
          </a:bodyPr>
          <a:lstStyle/>
          <a:p>
            <a:pPr algn="ctr"/>
            <a:r>
              <a:rPr lang="en-US" sz="2800" dirty="0"/>
              <a:t>Radio frequency definition and units; Impedance definition and units; Calculating power</a:t>
            </a:r>
          </a:p>
        </p:txBody>
      </p:sp>
      <p:sp>
        <p:nvSpPr>
          <p:cNvPr id="5" name="Slide Number Placeholder 4"/>
          <p:cNvSpPr>
            <a:spLocks noGrp="1"/>
          </p:cNvSpPr>
          <p:nvPr>
            <p:ph type="sldNum" sz="quarter" idx="12"/>
          </p:nvPr>
        </p:nvSpPr>
        <p:spPr/>
        <p:txBody>
          <a:bodyPr/>
          <a:lstStyle/>
          <a:p>
            <a:fld id="{5A2483EB-AB9C-40AC-9AA1-C2AD9590A9DB}" type="slidenum">
              <a:rPr lang="en-US" smtClean="0"/>
              <a:t>62</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735662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t>
            </a:r>
            <a:br>
              <a:rPr lang="en-US" dirty="0"/>
            </a:br>
            <a:r>
              <a:rPr lang="en-US" dirty="0"/>
              <a:t>T5C01 – What describes the ability to store energy in an electric field?</a:t>
            </a:r>
          </a:p>
        </p:txBody>
      </p:sp>
      <p:sp>
        <p:nvSpPr>
          <p:cNvPr id="3" name="Subtitle 2"/>
          <p:cNvSpPr>
            <a:spLocks noGrp="1"/>
          </p:cNvSpPr>
          <p:nvPr>
            <p:ph type="subTitle" idx="1"/>
          </p:nvPr>
        </p:nvSpPr>
        <p:spPr>
          <a:xfrm>
            <a:off x="1371600" y="2133600"/>
            <a:ext cx="2743200" cy="3657600"/>
          </a:xfrm>
        </p:spPr>
        <p:txBody>
          <a:bodyPr/>
          <a:lstStyle/>
          <a:p>
            <a:r>
              <a:rPr lang="en-US" i="1" dirty="0"/>
              <a:t>A. Inductance</a:t>
            </a:r>
            <a:endParaRPr lang="en-US" dirty="0"/>
          </a:p>
          <a:p>
            <a:r>
              <a:rPr lang="en-US" i="1" dirty="0"/>
              <a:t>B. Resistance</a:t>
            </a:r>
            <a:endParaRPr lang="en-US" dirty="0"/>
          </a:p>
          <a:p>
            <a:r>
              <a:rPr lang="en-US" i="1" dirty="0"/>
              <a:t>C. Tolerance </a:t>
            </a:r>
            <a:endParaRPr lang="en-US" dirty="0"/>
          </a:p>
          <a:p>
            <a:r>
              <a:rPr lang="en-US" i="1" dirty="0"/>
              <a:t>D. Capacitance</a:t>
            </a:r>
            <a:endParaRPr lang="en-US" dirty="0"/>
          </a:p>
          <a:p>
            <a:endParaRPr lang="en-US" dirty="0"/>
          </a:p>
        </p:txBody>
      </p:sp>
      <p:sp>
        <p:nvSpPr>
          <p:cNvPr id="5" name="Slide Number Placeholder 4"/>
          <p:cNvSpPr>
            <a:spLocks noGrp="1"/>
          </p:cNvSpPr>
          <p:nvPr>
            <p:ph type="sldNum" sz="quarter" idx="12"/>
          </p:nvPr>
        </p:nvSpPr>
        <p:spPr/>
        <p:txBody>
          <a:bodyPr/>
          <a:lstStyle/>
          <a:p>
            <a:fld id="{5A2483EB-AB9C-40AC-9AA1-C2AD9590A9DB}" type="slidenum">
              <a:rPr lang="en-US" smtClean="0"/>
              <a:t>63</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044192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t>
            </a:r>
            <a:br>
              <a:rPr lang="en-US" dirty="0"/>
            </a:br>
            <a:r>
              <a:rPr lang="en-US" dirty="0"/>
              <a:t>T5C01 – What describes the ability to store energy in an electric field?</a:t>
            </a:r>
          </a:p>
        </p:txBody>
      </p:sp>
      <p:sp>
        <p:nvSpPr>
          <p:cNvPr id="3" name="Subtitle 2"/>
          <p:cNvSpPr>
            <a:spLocks noGrp="1"/>
          </p:cNvSpPr>
          <p:nvPr>
            <p:ph type="subTitle" idx="1"/>
          </p:nvPr>
        </p:nvSpPr>
        <p:spPr>
          <a:xfrm>
            <a:off x="1371600" y="2133600"/>
            <a:ext cx="2743200" cy="3657600"/>
          </a:xfrm>
        </p:spPr>
        <p:txBody>
          <a:bodyPr/>
          <a:lstStyle/>
          <a:p>
            <a:r>
              <a:rPr lang="en-US" i="1" dirty="0"/>
              <a:t>A. Inductance</a:t>
            </a:r>
            <a:endParaRPr lang="en-US" dirty="0"/>
          </a:p>
          <a:p>
            <a:r>
              <a:rPr lang="en-US" i="1" dirty="0"/>
              <a:t>B. Resistance</a:t>
            </a:r>
            <a:endParaRPr lang="en-US" dirty="0"/>
          </a:p>
          <a:p>
            <a:r>
              <a:rPr lang="en-US" i="1" dirty="0"/>
              <a:t>C. Tolerance </a:t>
            </a:r>
            <a:endParaRPr lang="en-US" dirty="0"/>
          </a:p>
          <a:p>
            <a:r>
              <a:rPr lang="en-US" sz="3600" b="1" i="1" dirty="0">
                <a:solidFill>
                  <a:srgbClr val="FFFF00"/>
                </a:solidFill>
              </a:rPr>
              <a:t>D. Capacitance</a:t>
            </a:r>
            <a:endParaRPr lang="en-US" sz="3600" b="1" dirty="0">
              <a:solidFill>
                <a:srgbClr val="FFFF00"/>
              </a:solidFill>
            </a:endParaRPr>
          </a:p>
          <a:p>
            <a:endParaRPr lang="en-US" dirty="0"/>
          </a:p>
        </p:txBody>
      </p:sp>
      <p:sp>
        <p:nvSpPr>
          <p:cNvPr id="6" name="Slide Number Placeholder 5"/>
          <p:cNvSpPr>
            <a:spLocks noGrp="1"/>
          </p:cNvSpPr>
          <p:nvPr>
            <p:ph type="sldNum" sz="quarter" idx="12"/>
          </p:nvPr>
        </p:nvSpPr>
        <p:spPr/>
        <p:txBody>
          <a:bodyPr/>
          <a:lstStyle/>
          <a:p>
            <a:fld id="{5A2483EB-AB9C-40AC-9AA1-C2AD9590A9DB}" type="slidenum">
              <a:rPr lang="en-US" smtClean="0"/>
              <a:t>64</a:t>
            </a:fld>
            <a:endParaRPr lang="en-US"/>
          </a:p>
        </p:txBody>
      </p:sp>
      <p:sp>
        <p:nvSpPr>
          <p:cNvPr id="5" name="Footer Placeholder 4"/>
          <p:cNvSpPr>
            <a:spLocks noGrp="1"/>
          </p:cNvSpPr>
          <p:nvPr>
            <p:ph type="ftr" sz="quarter" idx="13"/>
          </p:nvPr>
        </p:nvSpPr>
        <p:spPr/>
        <p:txBody>
          <a:bodyPr/>
          <a:lstStyle/>
          <a:p>
            <a:r>
              <a:rPr lang="en-US"/>
              <a:t>T5 - Electrical Principles 2022</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19600"/>
            <a:ext cx="4594952" cy="195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905000"/>
            <a:ext cx="2785947" cy="4240983"/>
          </a:xfrm>
          <a:prstGeom prst="rect">
            <a:avLst/>
          </a:prstGeom>
        </p:spPr>
      </p:pic>
    </p:spTree>
    <p:extLst>
      <p:ext uri="{BB962C8B-B14F-4D97-AF65-F5344CB8AC3E}">
        <p14:creationId xmlns:p14="http://schemas.microsoft.com/office/powerpoint/2010/main" val="199470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2057400"/>
          </a:xfrm>
        </p:spPr>
        <p:txBody>
          <a:bodyPr>
            <a:normAutofit/>
          </a:bodyPr>
          <a:lstStyle/>
          <a:p>
            <a:r>
              <a:rPr lang="en-US" dirty="0"/>
              <a:t>T5C02 - What is the basic unit of capacitance?</a:t>
            </a:r>
            <a:br>
              <a:rPr lang="en-US" dirty="0"/>
            </a:br>
            <a:endParaRPr lang="en-US" dirty="0"/>
          </a:p>
        </p:txBody>
      </p:sp>
      <p:sp>
        <p:nvSpPr>
          <p:cNvPr id="3" name="Subtitle 2"/>
          <p:cNvSpPr>
            <a:spLocks noGrp="1"/>
          </p:cNvSpPr>
          <p:nvPr>
            <p:ph type="subTitle" idx="1"/>
          </p:nvPr>
        </p:nvSpPr>
        <p:spPr/>
        <p:txBody>
          <a:bodyPr/>
          <a:lstStyle/>
          <a:p>
            <a:r>
              <a:rPr lang="en-US" i="1" dirty="0"/>
              <a:t>A. The farad</a:t>
            </a:r>
            <a:endParaRPr lang="en-US" dirty="0"/>
          </a:p>
          <a:p>
            <a:r>
              <a:rPr lang="en-US" i="1" dirty="0"/>
              <a:t>B. The ohm</a:t>
            </a:r>
            <a:endParaRPr lang="en-US" dirty="0"/>
          </a:p>
          <a:p>
            <a:r>
              <a:rPr lang="en-US" i="1" dirty="0"/>
              <a:t>C. The volt</a:t>
            </a:r>
            <a:endParaRPr lang="en-US" dirty="0"/>
          </a:p>
          <a:p>
            <a:r>
              <a:rPr lang="en-US" i="1" dirty="0"/>
              <a:t>D. The henry</a:t>
            </a:r>
            <a:endParaRPr lang="en-US" dirty="0"/>
          </a:p>
          <a:p>
            <a:endParaRPr lang="en-US" dirty="0"/>
          </a:p>
        </p:txBody>
      </p:sp>
      <p:sp>
        <p:nvSpPr>
          <p:cNvPr id="5" name="Slide Number Placeholder 4"/>
          <p:cNvSpPr>
            <a:spLocks noGrp="1"/>
          </p:cNvSpPr>
          <p:nvPr>
            <p:ph type="sldNum" sz="quarter" idx="12"/>
          </p:nvPr>
        </p:nvSpPr>
        <p:spPr/>
        <p:txBody>
          <a:bodyPr/>
          <a:lstStyle/>
          <a:p>
            <a:fld id="{5A2483EB-AB9C-40AC-9AA1-C2AD9590A9DB}" type="slidenum">
              <a:rPr lang="en-US" smtClean="0"/>
              <a:t>65</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8852611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2057400"/>
          </a:xfrm>
        </p:spPr>
        <p:txBody>
          <a:bodyPr>
            <a:normAutofit/>
          </a:bodyPr>
          <a:lstStyle/>
          <a:p>
            <a:r>
              <a:rPr lang="en-US" dirty="0"/>
              <a:t>T5C02 - What is the basic unit of capacitance?</a:t>
            </a:r>
            <a:br>
              <a:rPr lang="en-US" dirty="0"/>
            </a:br>
            <a:endParaRPr lang="en-US" dirty="0"/>
          </a:p>
        </p:txBody>
      </p:sp>
      <p:sp>
        <p:nvSpPr>
          <p:cNvPr id="3" name="Subtitle 2"/>
          <p:cNvSpPr>
            <a:spLocks noGrp="1"/>
          </p:cNvSpPr>
          <p:nvPr>
            <p:ph type="subTitle" idx="1"/>
          </p:nvPr>
        </p:nvSpPr>
        <p:spPr/>
        <p:txBody>
          <a:bodyPr/>
          <a:lstStyle/>
          <a:p>
            <a:r>
              <a:rPr lang="en-US" sz="3600" b="1" i="1" dirty="0">
                <a:solidFill>
                  <a:srgbClr val="FFFF00"/>
                </a:solidFill>
              </a:rPr>
              <a:t>A. The farad</a:t>
            </a:r>
            <a:endParaRPr lang="en-US" sz="3600" b="1" dirty="0">
              <a:solidFill>
                <a:srgbClr val="FFFF00"/>
              </a:solidFill>
            </a:endParaRPr>
          </a:p>
          <a:p>
            <a:r>
              <a:rPr lang="en-US" i="1" dirty="0"/>
              <a:t>B. The ohm</a:t>
            </a:r>
            <a:endParaRPr lang="en-US" dirty="0"/>
          </a:p>
          <a:p>
            <a:r>
              <a:rPr lang="en-US" i="1" dirty="0"/>
              <a:t>C. The volt</a:t>
            </a:r>
            <a:endParaRPr lang="en-US" dirty="0"/>
          </a:p>
          <a:p>
            <a:r>
              <a:rPr lang="en-US" i="1" dirty="0"/>
              <a:t>D. The henry</a:t>
            </a:r>
            <a:endParaRPr lang="en-US" dirty="0"/>
          </a:p>
          <a:p>
            <a:endParaRPr lang="en-US" dirty="0"/>
          </a:p>
        </p:txBody>
      </p:sp>
      <p:sp>
        <p:nvSpPr>
          <p:cNvPr id="5" name="Slide Number Placeholder 4"/>
          <p:cNvSpPr>
            <a:spLocks noGrp="1"/>
          </p:cNvSpPr>
          <p:nvPr>
            <p:ph type="sldNum" sz="quarter" idx="12"/>
          </p:nvPr>
        </p:nvSpPr>
        <p:spPr/>
        <p:txBody>
          <a:bodyPr/>
          <a:lstStyle/>
          <a:p>
            <a:fld id="{5A2483EB-AB9C-40AC-9AA1-C2AD9590A9DB}" type="slidenum">
              <a:rPr lang="en-US" smtClean="0"/>
              <a:t>66</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656265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t>
            </a:r>
            <a:br>
              <a:rPr lang="en-US" dirty="0"/>
            </a:br>
            <a:r>
              <a:rPr lang="en-US" dirty="0"/>
              <a:t>T5C03 - What describes the ability to store energy in a magnetic field?</a:t>
            </a:r>
          </a:p>
        </p:txBody>
      </p:sp>
      <p:sp>
        <p:nvSpPr>
          <p:cNvPr id="3" name="Subtitle 2"/>
          <p:cNvSpPr>
            <a:spLocks noGrp="1"/>
          </p:cNvSpPr>
          <p:nvPr>
            <p:ph type="subTitle" idx="1"/>
          </p:nvPr>
        </p:nvSpPr>
        <p:spPr/>
        <p:txBody>
          <a:bodyPr/>
          <a:lstStyle/>
          <a:p>
            <a:r>
              <a:rPr lang="en-US" i="1" dirty="0"/>
              <a:t>A. Admittance</a:t>
            </a:r>
            <a:endParaRPr lang="en-US" dirty="0"/>
          </a:p>
          <a:p>
            <a:r>
              <a:rPr lang="en-US" i="1" dirty="0"/>
              <a:t>B. Capacitance</a:t>
            </a:r>
            <a:endParaRPr lang="en-US" dirty="0"/>
          </a:p>
          <a:p>
            <a:r>
              <a:rPr lang="en-US" i="1" dirty="0"/>
              <a:t>C. Resistance</a:t>
            </a:r>
            <a:endParaRPr lang="en-US" dirty="0"/>
          </a:p>
          <a:p>
            <a:r>
              <a:rPr lang="en-US" i="1" dirty="0"/>
              <a:t>D. Inductance</a:t>
            </a:r>
            <a:endParaRPr lang="en-US" dirty="0"/>
          </a:p>
          <a:p>
            <a:endParaRPr lang="en-US" dirty="0"/>
          </a:p>
        </p:txBody>
      </p:sp>
      <p:sp>
        <p:nvSpPr>
          <p:cNvPr id="5" name="Slide Number Placeholder 4"/>
          <p:cNvSpPr>
            <a:spLocks noGrp="1"/>
          </p:cNvSpPr>
          <p:nvPr>
            <p:ph type="sldNum" sz="quarter" idx="12"/>
          </p:nvPr>
        </p:nvSpPr>
        <p:spPr/>
        <p:txBody>
          <a:bodyPr/>
          <a:lstStyle/>
          <a:p>
            <a:fld id="{5A2483EB-AB9C-40AC-9AA1-C2AD9590A9DB}" type="slidenum">
              <a:rPr lang="en-US" smtClean="0"/>
              <a:t>67</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2547634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t>
            </a:r>
            <a:br>
              <a:rPr lang="en-US" dirty="0"/>
            </a:br>
            <a:r>
              <a:rPr lang="en-US" dirty="0"/>
              <a:t>T5C03 - What describes the ability to store energy in a magnetic field?</a:t>
            </a:r>
          </a:p>
        </p:txBody>
      </p:sp>
      <p:sp>
        <p:nvSpPr>
          <p:cNvPr id="3" name="Subtitle 2"/>
          <p:cNvSpPr>
            <a:spLocks noGrp="1"/>
          </p:cNvSpPr>
          <p:nvPr>
            <p:ph type="subTitle" idx="1"/>
          </p:nvPr>
        </p:nvSpPr>
        <p:spPr>
          <a:xfrm>
            <a:off x="1371600" y="2514600"/>
            <a:ext cx="2743200" cy="3657600"/>
          </a:xfrm>
        </p:spPr>
        <p:txBody>
          <a:bodyPr/>
          <a:lstStyle/>
          <a:p>
            <a:r>
              <a:rPr lang="en-US" i="1" dirty="0"/>
              <a:t>A. Admittance</a:t>
            </a:r>
            <a:endParaRPr lang="en-US" dirty="0"/>
          </a:p>
          <a:p>
            <a:r>
              <a:rPr lang="en-US" i="1" dirty="0"/>
              <a:t>B. Capacitance</a:t>
            </a:r>
            <a:endParaRPr lang="en-US" dirty="0"/>
          </a:p>
          <a:p>
            <a:r>
              <a:rPr lang="en-US" i="1" dirty="0"/>
              <a:t>C. Resistance</a:t>
            </a:r>
            <a:endParaRPr lang="en-US" dirty="0"/>
          </a:p>
          <a:p>
            <a:r>
              <a:rPr lang="en-US" sz="3600" b="1" i="1" dirty="0">
                <a:solidFill>
                  <a:srgbClr val="FFFF00"/>
                </a:solidFill>
              </a:rPr>
              <a:t>D. Inductance</a:t>
            </a:r>
            <a:endParaRPr lang="en-US" sz="3600" b="1" dirty="0">
              <a:solidFill>
                <a:srgbClr val="FFFF00"/>
              </a:solidFill>
            </a:endParaRPr>
          </a:p>
          <a:p>
            <a:endParaRPr lang="en-US" dirty="0"/>
          </a:p>
        </p:txBody>
      </p:sp>
      <p:sp>
        <p:nvSpPr>
          <p:cNvPr id="5" name="Slide Number Placeholder 4"/>
          <p:cNvSpPr>
            <a:spLocks noGrp="1"/>
          </p:cNvSpPr>
          <p:nvPr>
            <p:ph type="sldNum" sz="quarter" idx="12"/>
          </p:nvPr>
        </p:nvSpPr>
        <p:spPr/>
        <p:txBody>
          <a:bodyPr/>
          <a:lstStyle/>
          <a:p>
            <a:fld id="{5A2483EB-AB9C-40AC-9AA1-C2AD9590A9DB}" type="slidenum">
              <a:rPr lang="en-US" smtClean="0"/>
              <a:t>68</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819400"/>
            <a:ext cx="2438400" cy="2438400"/>
          </a:xfrm>
          <a:prstGeom prst="rect">
            <a:avLst/>
          </a:prstGeom>
        </p:spPr>
      </p:pic>
    </p:spTree>
    <p:extLst>
      <p:ext uri="{BB962C8B-B14F-4D97-AF65-F5344CB8AC3E}">
        <p14:creationId xmlns:p14="http://schemas.microsoft.com/office/powerpoint/2010/main" val="15563967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rmAutofit/>
          </a:bodyPr>
          <a:lstStyle/>
          <a:p>
            <a:r>
              <a:rPr lang="en-US" dirty="0"/>
              <a:t>T5C04 - What is the unit of inductance?</a:t>
            </a:r>
            <a:br>
              <a:rPr lang="en-US" dirty="0"/>
            </a:br>
            <a:endParaRPr lang="en-US" dirty="0"/>
          </a:p>
        </p:txBody>
      </p:sp>
      <p:sp>
        <p:nvSpPr>
          <p:cNvPr id="3" name="Subtitle 2"/>
          <p:cNvSpPr>
            <a:spLocks noGrp="1"/>
          </p:cNvSpPr>
          <p:nvPr>
            <p:ph type="subTitle" idx="1"/>
          </p:nvPr>
        </p:nvSpPr>
        <p:spPr/>
        <p:txBody>
          <a:bodyPr/>
          <a:lstStyle/>
          <a:p>
            <a:r>
              <a:rPr lang="en-US" i="1" dirty="0"/>
              <a:t>A. The coulomb</a:t>
            </a:r>
            <a:endParaRPr lang="en-US" dirty="0"/>
          </a:p>
          <a:p>
            <a:r>
              <a:rPr lang="en-US" i="1" dirty="0"/>
              <a:t>B. The farad</a:t>
            </a:r>
            <a:endParaRPr lang="en-US" dirty="0"/>
          </a:p>
          <a:p>
            <a:r>
              <a:rPr lang="en-US" i="1" dirty="0"/>
              <a:t>C. The henry</a:t>
            </a:r>
            <a:endParaRPr lang="en-US" dirty="0"/>
          </a:p>
          <a:p>
            <a:r>
              <a:rPr lang="en-US" i="1" dirty="0"/>
              <a:t>D. The ohm</a:t>
            </a:r>
            <a:endParaRPr lang="en-US" dirty="0"/>
          </a:p>
          <a:p>
            <a:endParaRPr lang="en-US" dirty="0"/>
          </a:p>
        </p:txBody>
      </p:sp>
      <p:sp>
        <p:nvSpPr>
          <p:cNvPr id="5" name="Slide Number Placeholder 4"/>
          <p:cNvSpPr>
            <a:spLocks noGrp="1"/>
          </p:cNvSpPr>
          <p:nvPr>
            <p:ph type="sldNum" sz="quarter" idx="12"/>
          </p:nvPr>
        </p:nvSpPr>
        <p:spPr/>
        <p:txBody>
          <a:bodyPr/>
          <a:lstStyle/>
          <a:p>
            <a:fld id="{5A2483EB-AB9C-40AC-9AA1-C2AD9590A9DB}" type="slidenum">
              <a:rPr lang="en-US" smtClean="0"/>
              <a:t>69</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411901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752600"/>
          </a:xfrm>
        </p:spPr>
        <p:txBody>
          <a:bodyPr>
            <a:normAutofit/>
          </a:bodyPr>
          <a:lstStyle/>
          <a:p>
            <a:r>
              <a:rPr lang="en-US" dirty="0"/>
              <a:t>T5A01 - Electrical current is measured in which of the following units?</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Volts</a:t>
            </a:r>
            <a:endParaRPr lang="en-US" sz="2800" dirty="0"/>
          </a:p>
          <a:p>
            <a:r>
              <a:rPr lang="en-US" sz="2800" i="1" dirty="0"/>
              <a:t>B. Watts</a:t>
            </a:r>
            <a:endParaRPr lang="en-US" sz="2800" dirty="0"/>
          </a:p>
          <a:p>
            <a:r>
              <a:rPr lang="en-US" sz="2800" i="1" dirty="0"/>
              <a:t>C. Ohms</a:t>
            </a:r>
            <a:endParaRPr lang="en-US" sz="2800" dirty="0"/>
          </a:p>
          <a:p>
            <a:r>
              <a:rPr lang="en-US" sz="3600" b="1" i="1" dirty="0">
                <a:solidFill>
                  <a:srgbClr val="FFFF00"/>
                </a:solidFill>
              </a:rPr>
              <a:t>D. Amperes</a:t>
            </a:r>
            <a:endParaRPr lang="en-US" sz="3600" b="1" dirty="0">
              <a:solidFill>
                <a:srgbClr val="FFFF00"/>
              </a:solidFill>
            </a:endParaRPr>
          </a:p>
        </p:txBody>
      </p:sp>
      <p:sp>
        <p:nvSpPr>
          <p:cNvPr id="5" name="Slide Number Placeholder 4"/>
          <p:cNvSpPr>
            <a:spLocks noGrp="1"/>
          </p:cNvSpPr>
          <p:nvPr>
            <p:ph type="sldNum" sz="quarter" idx="12"/>
          </p:nvPr>
        </p:nvSpPr>
        <p:spPr/>
        <p:txBody>
          <a:bodyPr/>
          <a:lstStyle/>
          <a:p>
            <a:fld id="{5A2483EB-AB9C-40AC-9AA1-C2AD9590A9DB}" type="slidenum">
              <a:rPr lang="en-US" smtClean="0"/>
              <a:t>7</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9853354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rmAutofit/>
          </a:bodyPr>
          <a:lstStyle/>
          <a:p>
            <a:r>
              <a:rPr lang="en-US" dirty="0"/>
              <a:t>T5C04 - What is the unit of inductance?</a:t>
            </a:r>
            <a:br>
              <a:rPr lang="en-US" dirty="0"/>
            </a:br>
            <a:endParaRPr lang="en-US" dirty="0"/>
          </a:p>
        </p:txBody>
      </p:sp>
      <p:sp>
        <p:nvSpPr>
          <p:cNvPr id="3" name="Subtitle 2"/>
          <p:cNvSpPr>
            <a:spLocks noGrp="1"/>
          </p:cNvSpPr>
          <p:nvPr>
            <p:ph type="subTitle" idx="1"/>
          </p:nvPr>
        </p:nvSpPr>
        <p:spPr/>
        <p:txBody>
          <a:bodyPr/>
          <a:lstStyle/>
          <a:p>
            <a:r>
              <a:rPr lang="en-US" i="1" dirty="0"/>
              <a:t>A. The coulomb</a:t>
            </a:r>
            <a:endParaRPr lang="en-US" dirty="0"/>
          </a:p>
          <a:p>
            <a:r>
              <a:rPr lang="en-US" i="1" dirty="0"/>
              <a:t>B. The farad</a:t>
            </a:r>
            <a:endParaRPr lang="en-US" dirty="0"/>
          </a:p>
          <a:p>
            <a:r>
              <a:rPr lang="en-US" sz="3600" b="1" i="1" dirty="0">
                <a:solidFill>
                  <a:srgbClr val="FFFF00"/>
                </a:solidFill>
              </a:rPr>
              <a:t>C. The henry</a:t>
            </a:r>
            <a:endParaRPr lang="en-US" sz="3600" b="1" dirty="0">
              <a:solidFill>
                <a:srgbClr val="FFFF00"/>
              </a:solidFill>
            </a:endParaRPr>
          </a:p>
          <a:p>
            <a:r>
              <a:rPr lang="en-US" i="1" dirty="0"/>
              <a:t>D. The ohm</a:t>
            </a:r>
            <a:endParaRPr lang="en-US" dirty="0"/>
          </a:p>
          <a:p>
            <a:endParaRPr lang="en-US" dirty="0"/>
          </a:p>
        </p:txBody>
      </p:sp>
      <p:sp>
        <p:nvSpPr>
          <p:cNvPr id="5" name="Slide Number Placeholder 4"/>
          <p:cNvSpPr>
            <a:spLocks noGrp="1"/>
          </p:cNvSpPr>
          <p:nvPr>
            <p:ph type="sldNum" sz="quarter" idx="12"/>
          </p:nvPr>
        </p:nvSpPr>
        <p:spPr/>
        <p:txBody>
          <a:bodyPr/>
          <a:lstStyle/>
          <a:p>
            <a:fld id="{5A2483EB-AB9C-40AC-9AA1-C2AD9590A9DB}" type="slidenum">
              <a:rPr lang="en-US" smtClean="0"/>
              <a:t>70</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1167042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rmAutofit/>
          </a:bodyPr>
          <a:lstStyle/>
          <a:p>
            <a:r>
              <a:rPr lang="en-US" sz="3600" dirty="0"/>
              <a:t>T5C05 - What is the unit of inductance?</a:t>
            </a:r>
            <a:br>
              <a:rPr lang="en-US" sz="3600" dirty="0"/>
            </a:br>
            <a:endParaRPr lang="en-US" sz="3600" dirty="0"/>
          </a:p>
        </p:txBody>
      </p:sp>
      <p:sp>
        <p:nvSpPr>
          <p:cNvPr id="3" name="Subtitle 2"/>
          <p:cNvSpPr>
            <a:spLocks noGrp="1"/>
          </p:cNvSpPr>
          <p:nvPr>
            <p:ph type="subTitle" idx="1"/>
          </p:nvPr>
        </p:nvSpPr>
        <p:spPr>
          <a:xfrm>
            <a:off x="1371600" y="2286000"/>
            <a:ext cx="6400800" cy="3657600"/>
          </a:xfrm>
        </p:spPr>
        <p:txBody>
          <a:bodyPr>
            <a:normAutofit/>
          </a:bodyPr>
          <a:lstStyle/>
          <a:p>
            <a:r>
              <a:rPr lang="en-US" sz="2800" i="1" dirty="0"/>
              <a:t>A. </a:t>
            </a:r>
            <a:r>
              <a:rPr lang="en-US" sz="2800" dirty="0"/>
              <a:t>The volt</a:t>
            </a:r>
          </a:p>
          <a:p>
            <a:r>
              <a:rPr lang="en-US" sz="2800" i="1" dirty="0"/>
              <a:t>B. </a:t>
            </a:r>
            <a:r>
              <a:rPr lang="en-US" sz="2800" dirty="0"/>
              <a:t>The ampere</a:t>
            </a:r>
          </a:p>
          <a:p>
            <a:r>
              <a:rPr lang="en-US" sz="2800" i="1" dirty="0"/>
              <a:t>C. </a:t>
            </a:r>
            <a:r>
              <a:rPr lang="en-US" sz="2800" dirty="0"/>
              <a:t>The coulomb</a:t>
            </a:r>
          </a:p>
          <a:p>
            <a:r>
              <a:rPr lang="en-US" sz="2800" i="1" dirty="0"/>
              <a:t>D. </a:t>
            </a:r>
            <a:r>
              <a:rPr lang="en-US" sz="2800" dirty="0"/>
              <a:t>The ohm</a:t>
            </a:r>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71</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238839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rmAutofit/>
          </a:bodyPr>
          <a:lstStyle/>
          <a:p>
            <a:r>
              <a:rPr lang="en-US" sz="3600" dirty="0"/>
              <a:t>T5C05 - What is the unit of inductance?</a:t>
            </a:r>
            <a:br>
              <a:rPr lang="en-US" sz="3600" dirty="0"/>
            </a:br>
            <a:endParaRPr lang="en-US" sz="3600" dirty="0"/>
          </a:p>
        </p:txBody>
      </p:sp>
      <p:sp>
        <p:nvSpPr>
          <p:cNvPr id="3" name="Subtitle 2"/>
          <p:cNvSpPr>
            <a:spLocks noGrp="1"/>
          </p:cNvSpPr>
          <p:nvPr>
            <p:ph type="subTitle" idx="1"/>
          </p:nvPr>
        </p:nvSpPr>
        <p:spPr>
          <a:xfrm>
            <a:off x="1371600" y="2286000"/>
            <a:ext cx="6400800" cy="3657600"/>
          </a:xfrm>
        </p:spPr>
        <p:txBody>
          <a:bodyPr>
            <a:normAutofit/>
          </a:bodyPr>
          <a:lstStyle/>
          <a:p>
            <a:r>
              <a:rPr lang="en-US" sz="2800" i="1" dirty="0"/>
              <a:t>A. </a:t>
            </a:r>
            <a:r>
              <a:rPr lang="en-US" sz="2800" dirty="0"/>
              <a:t>The volt</a:t>
            </a:r>
          </a:p>
          <a:p>
            <a:r>
              <a:rPr lang="en-US" sz="2800" i="1" dirty="0"/>
              <a:t>B. </a:t>
            </a:r>
            <a:r>
              <a:rPr lang="en-US" sz="2800" dirty="0"/>
              <a:t>The ampere</a:t>
            </a:r>
          </a:p>
          <a:p>
            <a:r>
              <a:rPr lang="en-US" sz="2800" i="1" dirty="0"/>
              <a:t>C. </a:t>
            </a:r>
            <a:r>
              <a:rPr lang="en-US" sz="2800" dirty="0"/>
              <a:t>The coulomb</a:t>
            </a:r>
          </a:p>
          <a:p>
            <a:r>
              <a:rPr lang="en-US" sz="3600" b="1" i="1" dirty="0">
                <a:solidFill>
                  <a:srgbClr val="FFFF00"/>
                </a:solidFill>
              </a:rPr>
              <a:t>D. </a:t>
            </a:r>
            <a:r>
              <a:rPr lang="en-US" sz="3600" b="1" dirty="0">
                <a:solidFill>
                  <a:srgbClr val="FFFF00"/>
                </a:solidFill>
              </a:rPr>
              <a:t>The ohm</a:t>
            </a:r>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72</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9453360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8763000" cy="1752600"/>
          </a:xfrm>
        </p:spPr>
        <p:txBody>
          <a:bodyPr>
            <a:normAutofit/>
          </a:bodyPr>
          <a:lstStyle/>
          <a:p>
            <a:r>
              <a:rPr lang="en-US" dirty="0"/>
              <a:t>T5C06 - What does the abbreviation “RF” mean? </a:t>
            </a:r>
            <a:br>
              <a:rPr lang="en-US" dirty="0"/>
            </a:br>
            <a:endParaRPr lang="en-US" dirty="0"/>
          </a:p>
        </p:txBody>
      </p:sp>
      <p:sp>
        <p:nvSpPr>
          <p:cNvPr id="3" name="Subtitle 2"/>
          <p:cNvSpPr>
            <a:spLocks noGrp="1"/>
          </p:cNvSpPr>
          <p:nvPr>
            <p:ph type="subTitle" idx="1"/>
          </p:nvPr>
        </p:nvSpPr>
        <p:spPr>
          <a:xfrm>
            <a:off x="990600" y="2057400"/>
            <a:ext cx="7315200" cy="4114800"/>
          </a:xfrm>
        </p:spPr>
        <p:txBody>
          <a:bodyPr/>
          <a:lstStyle/>
          <a:p>
            <a:r>
              <a:rPr lang="en-US" i="1" dirty="0"/>
              <a:t>A. Radio frequency signals of all types</a:t>
            </a:r>
            <a:endParaRPr lang="en-US" dirty="0"/>
          </a:p>
          <a:p>
            <a:r>
              <a:rPr lang="en-US" i="1" dirty="0"/>
              <a:t>B. The resonant frequency of a tuned circuit</a:t>
            </a:r>
            <a:endParaRPr lang="en-US" dirty="0"/>
          </a:p>
          <a:p>
            <a:r>
              <a:rPr lang="en-US" i="1" dirty="0"/>
              <a:t>C. The real frequency transmitted as opposed to the apparent frequency</a:t>
            </a:r>
            <a:endParaRPr lang="en-US" dirty="0"/>
          </a:p>
          <a:p>
            <a:r>
              <a:rPr lang="en-US" i="1" dirty="0"/>
              <a:t>D. Reflective force in antenna transmission lines </a:t>
            </a:r>
            <a:endParaRPr lang="en-US" dirty="0"/>
          </a:p>
          <a:p>
            <a:endParaRPr lang="en-US" dirty="0"/>
          </a:p>
        </p:txBody>
      </p:sp>
      <p:sp>
        <p:nvSpPr>
          <p:cNvPr id="5" name="Slide Number Placeholder 4"/>
          <p:cNvSpPr>
            <a:spLocks noGrp="1"/>
          </p:cNvSpPr>
          <p:nvPr>
            <p:ph type="sldNum" sz="quarter" idx="12"/>
          </p:nvPr>
        </p:nvSpPr>
        <p:spPr/>
        <p:txBody>
          <a:bodyPr/>
          <a:lstStyle/>
          <a:p>
            <a:fld id="{5A2483EB-AB9C-40AC-9AA1-C2AD9590A9DB}" type="slidenum">
              <a:rPr lang="en-US" smtClean="0"/>
              <a:t>73</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555512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04800"/>
            <a:ext cx="8763000" cy="1752600"/>
          </a:xfrm>
        </p:spPr>
        <p:txBody>
          <a:bodyPr>
            <a:normAutofit/>
          </a:bodyPr>
          <a:lstStyle/>
          <a:p>
            <a:r>
              <a:rPr lang="en-US" dirty="0"/>
              <a:t>T5C06 - What does the abbreviation “RF” refer to? </a:t>
            </a:r>
            <a:br>
              <a:rPr lang="en-US" dirty="0"/>
            </a:br>
            <a:endParaRPr lang="en-US" dirty="0"/>
          </a:p>
        </p:txBody>
      </p:sp>
      <p:sp>
        <p:nvSpPr>
          <p:cNvPr id="3" name="Subtitle 2"/>
          <p:cNvSpPr>
            <a:spLocks noGrp="1"/>
          </p:cNvSpPr>
          <p:nvPr>
            <p:ph type="subTitle" idx="1"/>
          </p:nvPr>
        </p:nvSpPr>
        <p:spPr>
          <a:xfrm>
            <a:off x="990600" y="2057400"/>
            <a:ext cx="7315200" cy="4114800"/>
          </a:xfrm>
        </p:spPr>
        <p:txBody>
          <a:bodyPr/>
          <a:lstStyle/>
          <a:p>
            <a:r>
              <a:rPr lang="en-US" sz="3600" b="1" i="1" dirty="0">
                <a:solidFill>
                  <a:srgbClr val="FFFF00"/>
                </a:solidFill>
              </a:rPr>
              <a:t>A. Radio frequency signals of all types</a:t>
            </a:r>
            <a:endParaRPr lang="en-US" sz="3600" b="1" dirty="0">
              <a:solidFill>
                <a:srgbClr val="FFFF00"/>
              </a:solidFill>
            </a:endParaRPr>
          </a:p>
          <a:p>
            <a:r>
              <a:rPr lang="en-US" i="1" dirty="0"/>
              <a:t>B. The resonant frequency of a tuned circuit</a:t>
            </a:r>
            <a:endParaRPr lang="en-US" dirty="0"/>
          </a:p>
          <a:p>
            <a:r>
              <a:rPr lang="en-US" i="1" dirty="0"/>
              <a:t>C. The real frequency transmitted as opposed to the apparent frequency</a:t>
            </a:r>
            <a:endParaRPr lang="en-US" dirty="0"/>
          </a:p>
          <a:p>
            <a:r>
              <a:rPr lang="en-US" i="1" dirty="0"/>
              <a:t>D. Reflective force in antenna transmission lines </a:t>
            </a:r>
            <a:endParaRPr lang="en-US" dirty="0"/>
          </a:p>
          <a:p>
            <a:endParaRPr lang="en-US" dirty="0"/>
          </a:p>
        </p:txBody>
      </p:sp>
      <p:sp>
        <p:nvSpPr>
          <p:cNvPr id="5" name="Slide Number Placeholder 4"/>
          <p:cNvSpPr>
            <a:spLocks noGrp="1"/>
          </p:cNvSpPr>
          <p:nvPr>
            <p:ph type="sldNum" sz="quarter" idx="12"/>
          </p:nvPr>
        </p:nvSpPr>
        <p:spPr/>
        <p:txBody>
          <a:bodyPr/>
          <a:lstStyle/>
          <a:p>
            <a:fld id="{5A2483EB-AB9C-40AC-9AA1-C2AD9590A9DB}" type="slidenum">
              <a:rPr lang="en-US" smtClean="0"/>
              <a:t>74</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3790021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8077200" cy="1470025"/>
          </a:xfrm>
        </p:spPr>
        <p:txBody>
          <a:bodyPr>
            <a:normAutofit/>
          </a:bodyPr>
          <a:lstStyle/>
          <a:p>
            <a:r>
              <a:rPr lang="en-US" dirty="0"/>
              <a:t>T5C07 – What is the abbreviation for megahertz?</a:t>
            </a:r>
          </a:p>
        </p:txBody>
      </p:sp>
      <p:sp>
        <p:nvSpPr>
          <p:cNvPr id="3" name="Subtitle 2"/>
          <p:cNvSpPr>
            <a:spLocks noGrp="1"/>
          </p:cNvSpPr>
          <p:nvPr>
            <p:ph type="subTitle" idx="1"/>
          </p:nvPr>
        </p:nvSpPr>
        <p:spPr/>
        <p:txBody>
          <a:bodyPr>
            <a:normAutofit/>
          </a:bodyPr>
          <a:lstStyle/>
          <a:p>
            <a:pPr marL="457200" indent="-457200">
              <a:buAutoNum type="alphaUcPeriod"/>
            </a:pPr>
            <a:r>
              <a:rPr lang="en-US" sz="2800" dirty="0"/>
              <a:t>MH</a:t>
            </a:r>
            <a:endParaRPr lang="en-US" sz="2800" i="1" dirty="0"/>
          </a:p>
          <a:p>
            <a:pPr marL="457200" indent="-457200">
              <a:buAutoNum type="alphaUcPeriod"/>
            </a:pPr>
            <a:r>
              <a:rPr lang="en-US" sz="2800" dirty="0" err="1"/>
              <a:t>mh</a:t>
            </a:r>
            <a:endParaRPr lang="en-US" sz="2800" dirty="0"/>
          </a:p>
          <a:p>
            <a:pPr marL="457200" indent="-457200">
              <a:buAutoNum type="alphaUcPeriod"/>
            </a:pPr>
            <a:r>
              <a:rPr lang="en-US" sz="2800" dirty="0" err="1"/>
              <a:t>Mhz</a:t>
            </a:r>
            <a:endParaRPr lang="en-US" sz="2800" dirty="0"/>
          </a:p>
          <a:p>
            <a:pPr marL="457200" indent="-457200">
              <a:buAutoNum type="alphaUcPeriod"/>
            </a:pPr>
            <a:r>
              <a:rPr lang="en-US" sz="2800" dirty="0"/>
              <a:t>MHz</a:t>
            </a:r>
          </a:p>
        </p:txBody>
      </p:sp>
      <p:sp>
        <p:nvSpPr>
          <p:cNvPr id="5" name="Slide Number Placeholder 4"/>
          <p:cNvSpPr>
            <a:spLocks noGrp="1"/>
          </p:cNvSpPr>
          <p:nvPr>
            <p:ph type="sldNum" sz="quarter" idx="12"/>
          </p:nvPr>
        </p:nvSpPr>
        <p:spPr/>
        <p:txBody>
          <a:bodyPr/>
          <a:lstStyle/>
          <a:p>
            <a:fld id="{5A2483EB-AB9C-40AC-9AA1-C2AD9590A9DB}" type="slidenum">
              <a:rPr lang="en-US" smtClean="0"/>
              <a:t>75</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2607954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8077200" cy="1470025"/>
          </a:xfrm>
        </p:spPr>
        <p:txBody>
          <a:bodyPr>
            <a:normAutofit/>
          </a:bodyPr>
          <a:lstStyle/>
          <a:p>
            <a:r>
              <a:rPr lang="en-US" dirty="0"/>
              <a:t>T5C07 – What is the abbreviation for megahertz?</a:t>
            </a:r>
          </a:p>
        </p:txBody>
      </p:sp>
      <p:sp>
        <p:nvSpPr>
          <p:cNvPr id="3" name="Subtitle 2"/>
          <p:cNvSpPr>
            <a:spLocks noGrp="1"/>
          </p:cNvSpPr>
          <p:nvPr>
            <p:ph type="subTitle" idx="1"/>
          </p:nvPr>
        </p:nvSpPr>
        <p:spPr/>
        <p:txBody>
          <a:bodyPr>
            <a:normAutofit/>
          </a:bodyPr>
          <a:lstStyle/>
          <a:p>
            <a:pPr marL="457200" indent="-457200">
              <a:buAutoNum type="alphaUcPeriod"/>
            </a:pPr>
            <a:r>
              <a:rPr lang="en-US" sz="2800" dirty="0"/>
              <a:t>MH</a:t>
            </a:r>
            <a:endParaRPr lang="en-US" sz="2800" i="1" dirty="0"/>
          </a:p>
          <a:p>
            <a:pPr marL="457200" indent="-457200">
              <a:buAutoNum type="alphaUcPeriod"/>
            </a:pPr>
            <a:r>
              <a:rPr lang="en-US" sz="2800" dirty="0" err="1"/>
              <a:t>mh</a:t>
            </a:r>
            <a:endParaRPr lang="en-US" sz="2800" dirty="0"/>
          </a:p>
          <a:p>
            <a:pPr marL="457200" indent="-457200">
              <a:buAutoNum type="alphaUcPeriod"/>
            </a:pPr>
            <a:r>
              <a:rPr lang="en-US" sz="2800" dirty="0" err="1"/>
              <a:t>Mhz</a:t>
            </a:r>
            <a:endParaRPr lang="en-US" sz="2800" dirty="0"/>
          </a:p>
          <a:p>
            <a:pPr marL="457200" indent="-457200">
              <a:buAutoNum type="alphaUcPeriod"/>
            </a:pPr>
            <a:r>
              <a:rPr lang="en-US" sz="3600" b="1" dirty="0">
                <a:solidFill>
                  <a:srgbClr val="FFFF00"/>
                </a:solidFill>
              </a:rPr>
              <a:t>MHz</a:t>
            </a:r>
          </a:p>
        </p:txBody>
      </p:sp>
      <p:sp>
        <p:nvSpPr>
          <p:cNvPr id="5" name="Slide Number Placeholder 4"/>
          <p:cNvSpPr>
            <a:spLocks noGrp="1"/>
          </p:cNvSpPr>
          <p:nvPr>
            <p:ph type="sldNum" sz="quarter" idx="12"/>
          </p:nvPr>
        </p:nvSpPr>
        <p:spPr/>
        <p:txBody>
          <a:bodyPr/>
          <a:lstStyle/>
          <a:p>
            <a:fld id="{5A2483EB-AB9C-40AC-9AA1-C2AD9590A9DB}" type="slidenum">
              <a:rPr lang="en-US" smtClean="0"/>
              <a:t>76</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30517115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2"/>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4E6FDE87-F7FC-4F48-8635-27B3832FE483}" type="slidenum">
              <a:rPr lang="en-US" altLang="en-US" sz="1200">
                <a:solidFill>
                  <a:srgbClr val="FFFFFF"/>
                </a:solidFill>
                <a:latin typeface="Arial" charset="0"/>
              </a:rPr>
              <a:pPr algn="r" eaLnBrk="1" hangingPunct="1">
                <a:buClrTx/>
                <a:buFontTx/>
                <a:buNone/>
              </a:pPr>
              <a:t>77</a:t>
            </a:fld>
            <a:endParaRPr lang="en-US" altLang="en-US" sz="1200">
              <a:solidFill>
                <a:srgbClr val="FFFFFF"/>
              </a:solidFill>
              <a:latin typeface="Arial" charset="0"/>
            </a:endParaRPr>
          </a:p>
        </p:txBody>
      </p:sp>
      <p:sp>
        <p:nvSpPr>
          <p:cNvPr id="75779" name="Text Box 3"/>
          <p:cNvSpPr txBox="1">
            <a:spLocks noChangeArrowheads="1"/>
          </p:cNvSpPr>
          <p:nvPr/>
        </p:nvSpPr>
        <p:spPr bwMode="auto">
          <a:xfrm>
            <a:off x="152400" y="-152400"/>
            <a:ext cx="8839200" cy="161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200" dirty="0">
                <a:solidFill>
                  <a:schemeClr val="bg1">
                    <a:lumMod val="95000"/>
                    <a:lumOff val="5000"/>
                  </a:schemeClr>
                </a:solidFill>
                <a:latin typeface="Impact" panose="020B0806030902050204" pitchFamily="34" charset="0"/>
                <a:ea typeface="+mj-ea"/>
                <a:cs typeface="+mj-cs"/>
              </a:rPr>
              <a:t>Watts Law</a:t>
            </a:r>
            <a:br>
              <a:rPr lang="en-US" altLang="en-US" sz="3200" dirty="0">
                <a:solidFill>
                  <a:schemeClr val="bg1">
                    <a:lumMod val="95000"/>
                    <a:lumOff val="5000"/>
                  </a:schemeClr>
                </a:solidFill>
                <a:latin typeface="Impact" panose="020B0806030902050204" pitchFamily="34" charset="0"/>
                <a:ea typeface="+mj-ea"/>
                <a:cs typeface="+mj-cs"/>
              </a:rPr>
            </a:br>
            <a:r>
              <a:rPr lang="en-US" altLang="en-US" sz="3200" dirty="0">
                <a:solidFill>
                  <a:schemeClr val="bg1">
                    <a:lumMod val="95000"/>
                    <a:lumOff val="5000"/>
                  </a:schemeClr>
                </a:solidFill>
                <a:latin typeface="Impact" panose="020B0806030902050204" pitchFamily="34" charset="0"/>
                <a:ea typeface="+mj-ea"/>
                <a:cs typeface="+mj-cs"/>
              </a:rPr>
              <a:t>Voltage, Current and Power</a:t>
            </a:r>
          </a:p>
        </p:txBody>
      </p:sp>
      <p:sp>
        <p:nvSpPr>
          <p:cNvPr id="75780" name="Text Box 4"/>
          <p:cNvSpPr txBox="1">
            <a:spLocks noChangeArrowheads="1"/>
          </p:cNvSpPr>
          <p:nvPr/>
        </p:nvSpPr>
        <p:spPr bwMode="auto">
          <a:xfrm>
            <a:off x="423863" y="1371600"/>
            <a:ext cx="4826000" cy="493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1pPr>
            <a:lvl2pPr marL="457200" indent="47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2pPr>
            <a:lvl3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3pPr>
            <a:lvl4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4pPr>
            <a:lvl5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9pPr>
          </a:lstStyle>
          <a:p>
            <a:pPr>
              <a:lnSpc>
                <a:spcPct val="80000"/>
              </a:lnSpc>
              <a:spcBef>
                <a:spcPts val="550"/>
              </a:spcBef>
              <a:buClrTx/>
              <a:buSzPct val="70000"/>
              <a:buFontTx/>
              <a:buNone/>
              <a:defRPr/>
            </a:pPr>
            <a:r>
              <a:rPr lang="en-US" altLang="en-US" sz="2200" b="1" dirty="0">
                <a:solidFill>
                  <a:srgbClr val="FFC000"/>
                </a:solidFill>
                <a:effectLst>
                  <a:outerShdw blurRad="38100" dist="38100" dir="2700000" algn="tl">
                    <a:srgbClr val="000000"/>
                  </a:outerShdw>
                </a:effectLst>
                <a:latin typeface="Arial" charset="0"/>
                <a:cs typeface="Times New Roman" pitchFamily="16" charset="0"/>
              </a:rPr>
              <a:t>Potential – Electromotive Force</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Electromotive Force (E)</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Units – Volts</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Unit Symbol V – 10V</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Measured across (parallel to load)</a:t>
            </a:r>
          </a:p>
          <a:p>
            <a:pPr>
              <a:lnSpc>
                <a:spcPct val="80000"/>
              </a:lnSpc>
              <a:spcBef>
                <a:spcPts val="550"/>
              </a:spcBef>
              <a:buClrTx/>
              <a:buSzPct val="70000"/>
              <a:buFontTx/>
              <a:buNone/>
              <a:defRPr/>
            </a:pPr>
            <a:r>
              <a:rPr lang="en-US" altLang="en-US" sz="2200" b="1" dirty="0">
                <a:solidFill>
                  <a:srgbClr val="FFC000"/>
                </a:solidFill>
                <a:effectLst>
                  <a:outerShdw blurRad="38100" dist="38100" dir="2700000" algn="tl">
                    <a:srgbClr val="000000"/>
                  </a:outerShdw>
                </a:effectLst>
                <a:latin typeface="Arial" charset="0"/>
                <a:cs typeface="Times New Roman" pitchFamily="16" charset="0"/>
              </a:rPr>
              <a:t>Current – Electron flow</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Current (I)</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Units – Amps, Amperes</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Unit Symbol A – 0.1A</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Measured through (inline with load)</a:t>
            </a:r>
          </a:p>
          <a:p>
            <a:pPr>
              <a:lnSpc>
                <a:spcPct val="80000"/>
              </a:lnSpc>
              <a:spcBef>
                <a:spcPts val="550"/>
              </a:spcBef>
              <a:buClrTx/>
              <a:buSzPct val="70000"/>
              <a:buFontTx/>
              <a:buNone/>
              <a:defRPr/>
            </a:pPr>
            <a:r>
              <a:rPr lang="en-US" altLang="en-US" sz="2200" b="1" dirty="0">
                <a:solidFill>
                  <a:srgbClr val="FFC000"/>
                </a:solidFill>
                <a:effectLst>
                  <a:outerShdw blurRad="38100" dist="38100" dir="2700000" algn="tl">
                    <a:srgbClr val="000000"/>
                  </a:outerShdw>
                </a:effectLst>
                <a:latin typeface="Arial" charset="0"/>
                <a:cs typeface="Times New Roman" pitchFamily="16" charset="0"/>
              </a:rPr>
              <a:t>Power (P)</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Watts</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Units – Watts</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Unit Symbol W – 60W</a:t>
            </a:r>
          </a:p>
        </p:txBody>
      </p:sp>
      <p:grpSp>
        <p:nvGrpSpPr>
          <p:cNvPr id="74758" name="Group 5"/>
          <p:cNvGrpSpPr>
            <a:grpSpLocks/>
          </p:cNvGrpSpPr>
          <p:nvPr/>
        </p:nvGrpSpPr>
        <p:grpSpPr bwMode="auto">
          <a:xfrm>
            <a:off x="5486400" y="2362200"/>
            <a:ext cx="2741613" cy="2665413"/>
            <a:chOff x="3456" y="1488"/>
            <a:chExt cx="1727" cy="1679"/>
          </a:xfrm>
        </p:grpSpPr>
        <p:grpSp>
          <p:nvGrpSpPr>
            <p:cNvPr id="74760" name="Group 6"/>
            <p:cNvGrpSpPr>
              <a:grpSpLocks/>
            </p:cNvGrpSpPr>
            <p:nvPr/>
          </p:nvGrpSpPr>
          <p:grpSpPr bwMode="auto">
            <a:xfrm>
              <a:off x="3456" y="1488"/>
              <a:ext cx="1727" cy="1679"/>
              <a:chOff x="3456" y="1488"/>
              <a:chExt cx="1727" cy="1679"/>
            </a:xfrm>
          </p:grpSpPr>
          <p:sp>
            <p:nvSpPr>
              <p:cNvPr id="74764" name="Oval 7"/>
              <p:cNvSpPr>
                <a:spLocks noChangeArrowheads="1"/>
              </p:cNvSpPr>
              <p:nvPr/>
            </p:nvSpPr>
            <p:spPr bwMode="auto">
              <a:xfrm>
                <a:off x="3456" y="148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4765" name="Line 8"/>
              <p:cNvSpPr>
                <a:spLocks noChangeShapeType="1"/>
              </p:cNvSpPr>
              <p:nvPr/>
            </p:nvSpPr>
            <p:spPr bwMode="auto">
              <a:xfrm>
                <a:off x="3456" y="235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66" name="Line 9"/>
              <p:cNvSpPr>
                <a:spLocks noChangeShapeType="1"/>
              </p:cNvSpPr>
              <p:nvPr/>
            </p:nvSpPr>
            <p:spPr bwMode="auto">
              <a:xfrm flipV="1">
                <a:off x="4320" y="235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74761" name="Text Box 10"/>
            <p:cNvSpPr txBox="1">
              <a:spLocks noChangeArrowheads="1"/>
            </p:cNvSpPr>
            <p:nvPr/>
          </p:nvSpPr>
          <p:spPr bwMode="auto">
            <a:xfrm>
              <a:off x="4176" y="1776"/>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P</a:t>
              </a:r>
            </a:p>
          </p:txBody>
        </p:sp>
        <p:sp>
          <p:nvSpPr>
            <p:cNvPr id="74762" name="Text Box 11"/>
            <p:cNvSpPr txBox="1">
              <a:spLocks noChangeArrowheads="1"/>
            </p:cNvSpPr>
            <p:nvPr/>
          </p:nvSpPr>
          <p:spPr bwMode="auto">
            <a:xfrm>
              <a:off x="3888" y="2496"/>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I</a:t>
              </a:r>
            </a:p>
          </p:txBody>
        </p:sp>
        <p:sp>
          <p:nvSpPr>
            <p:cNvPr id="74763" name="Text Box 12"/>
            <p:cNvSpPr txBox="1">
              <a:spLocks noChangeArrowheads="1"/>
            </p:cNvSpPr>
            <p:nvPr/>
          </p:nvSpPr>
          <p:spPr bwMode="auto">
            <a:xfrm>
              <a:off x="4512" y="2496"/>
              <a:ext cx="335"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E</a:t>
              </a:r>
            </a:p>
          </p:txBody>
        </p:sp>
      </p:grpSp>
      <p:sp>
        <p:nvSpPr>
          <p:cNvPr id="74759" name="Text Box 13"/>
          <p:cNvSpPr txBox="1">
            <a:spLocks noChangeArrowheads="1"/>
          </p:cNvSpPr>
          <p:nvPr/>
        </p:nvSpPr>
        <p:spPr bwMode="auto">
          <a:xfrm>
            <a:off x="5630863" y="5326063"/>
            <a:ext cx="24399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spcBef>
                <a:spcPts val="2000"/>
              </a:spcBef>
              <a:buClrTx/>
              <a:buSzPct val="70000"/>
              <a:buFontTx/>
              <a:buNone/>
            </a:pPr>
            <a:r>
              <a:rPr lang="en-US" altLang="en-US" sz="3200" b="1">
                <a:solidFill>
                  <a:srgbClr val="FFFF00"/>
                </a:solidFill>
                <a:latin typeface="Verdana" pitchFamily="32" charset="0"/>
              </a:rPr>
              <a:t>P = I x E</a:t>
            </a:r>
          </a:p>
        </p:txBody>
      </p:sp>
      <p:sp>
        <p:nvSpPr>
          <p:cNvPr id="14" name="Footer Placeholder 3"/>
          <p:cNvSpPr>
            <a:spLocks noGrp="1"/>
          </p:cNvSpPr>
          <p:nvPr>
            <p:ph type="ftr" sz="quarter" idx="4294967295"/>
          </p:nvPr>
        </p:nvSpPr>
        <p:spPr>
          <a:xfrm>
            <a:off x="3124200" y="6356350"/>
            <a:ext cx="2895600" cy="365125"/>
          </a:xfrm>
          <a:prstGeom prst="rect">
            <a:avLst/>
          </a:prstGeom>
        </p:spPr>
        <p:txBody>
          <a:bodyPr/>
          <a:lstStyle/>
          <a:p>
            <a:r>
              <a:rPr lang="en-US"/>
              <a:t>T5 - Electrical Principles 2022</a:t>
            </a:r>
            <a:endParaRPr lang="en-US" dirty="0"/>
          </a:p>
        </p:txBody>
      </p:sp>
      <p:sp>
        <p:nvSpPr>
          <p:cNvPr id="2" name="Slide Number Placeholder 1">
            <a:extLst>
              <a:ext uri="{FF2B5EF4-FFF2-40B4-BE49-F238E27FC236}">
                <a16:creationId xmlns:a16="http://schemas.microsoft.com/office/drawing/2014/main" id="{D1AFEBF1-E88F-5921-E4B0-F095EE844C7B}"/>
              </a:ext>
            </a:extLst>
          </p:cNvPr>
          <p:cNvSpPr>
            <a:spLocks noGrp="1"/>
          </p:cNvSpPr>
          <p:nvPr>
            <p:ph type="sldNum" idx="10"/>
          </p:nvPr>
        </p:nvSpPr>
        <p:spPr/>
        <p:txBody>
          <a:bodyPr/>
          <a:lstStyle/>
          <a:p>
            <a:pPr>
              <a:defRPr/>
            </a:pPr>
            <a:fld id="{348A005E-3BB3-4E43-9CF9-9AA9B17F6590}" type="slidenum">
              <a:rPr lang="en-US" altLang="en-US" smtClean="0"/>
              <a:pPr>
                <a:defRPr/>
              </a:pPr>
              <a:t>77</a:t>
            </a:fld>
            <a:endParaRPr lang="en-US" altLang="en-US"/>
          </a:p>
        </p:txBody>
      </p:sp>
    </p:spTree>
    <p:extLst>
      <p:ext uri="{BB962C8B-B14F-4D97-AF65-F5344CB8AC3E}">
        <p14:creationId xmlns:p14="http://schemas.microsoft.com/office/powerpoint/2010/main" val="66782388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2"/>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A02ECDF1-1353-43F9-BBD8-6D25D772F02E}" type="slidenum">
              <a:rPr lang="en-US" altLang="en-US" sz="1200">
                <a:solidFill>
                  <a:srgbClr val="FFFFFF"/>
                </a:solidFill>
                <a:latin typeface="Arial" charset="0"/>
              </a:rPr>
              <a:pPr algn="r" eaLnBrk="1" hangingPunct="1">
                <a:buClrTx/>
                <a:buFontTx/>
                <a:buNone/>
              </a:pPr>
              <a:t>78</a:t>
            </a:fld>
            <a:endParaRPr lang="en-US" altLang="en-US" sz="1200">
              <a:solidFill>
                <a:srgbClr val="FFFFFF"/>
              </a:solidFill>
              <a:latin typeface="Arial" charset="0"/>
            </a:endParaRPr>
          </a:p>
        </p:txBody>
      </p:sp>
      <p:sp>
        <p:nvSpPr>
          <p:cNvPr id="76803" name="Text Box 3"/>
          <p:cNvSpPr txBox="1">
            <a:spLocks noChangeArrowheads="1"/>
          </p:cNvSpPr>
          <p:nvPr/>
        </p:nvSpPr>
        <p:spPr bwMode="auto">
          <a:xfrm>
            <a:off x="152400" y="-228600"/>
            <a:ext cx="8839200" cy="161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FontTx/>
              <a:buNone/>
              <a:defRPr/>
            </a:pPr>
            <a:r>
              <a:rPr lang="en-US" altLang="en-US" sz="3200" dirty="0">
                <a:solidFill>
                  <a:schemeClr val="bg1">
                    <a:lumMod val="95000"/>
                    <a:lumOff val="5000"/>
                  </a:schemeClr>
                </a:solidFill>
                <a:latin typeface="Impact" panose="020B0806030902050204" pitchFamily="34" charset="0"/>
                <a:ea typeface="+mj-ea"/>
                <a:cs typeface="+mj-cs"/>
              </a:rPr>
              <a:t>Power, Current, and Voltage</a:t>
            </a:r>
            <a:br>
              <a:rPr lang="en-US" altLang="en-US" sz="3200" dirty="0">
                <a:solidFill>
                  <a:schemeClr val="bg1">
                    <a:lumMod val="95000"/>
                    <a:lumOff val="5000"/>
                  </a:schemeClr>
                </a:solidFill>
                <a:latin typeface="Impact" panose="020B0806030902050204" pitchFamily="34" charset="0"/>
                <a:ea typeface="+mj-ea"/>
                <a:cs typeface="+mj-cs"/>
              </a:rPr>
            </a:br>
            <a:r>
              <a:rPr lang="en-US" altLang="en-US" sz="3200" dirty="0">
                <a:solidFill>
                  <a:schemeClr val="bg1">
                    <a:lumMod val="95000"/>
                    <a:lumOff val="5000"/>
                  </a:schemeClr>
                </a:solidFill>
                <a:latin typeface="Impact" panose="020B0806030902050204" pitchFamily="34" charset="0"/>
                <a:ea typeface="+mj-ea"/>
                <a:cs typeface="+mj-cs"/>
              </a:rPr>
              <a:t>Power Unit Circle WAV</a:t>
            </a:r>
          </a:p>
        </p:txBody>
      </p:sp>
      <p:sp>
        <p:nvSpPr>
          <p:cNvPr id="76804" name="Text Box 4"/>
          <p:cNvSpPr txBox="1">
            <a:spLocks noChangeArrowheads="1"/>
          </p:cNvSpPr>
          <p:nvPr/>
        </p:nvSpPr>
        <p:spPr bwMode="auto">
          <a:xfrm>
            <a:off x="423863" y="1371600"/>
            <a:ext cx="4826000" cy="493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1pPr>
            <a:lvl2pPr marL="457200" indent="4763">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2pPr>
            <a:lvl3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3pPr>
            <a:lvl4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4pPr>
            <a:lvl5pPr>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Garamond" pitchFamily="18" charset="0"/>
                <a:cs typeface="Arial" charset="0"/>
              </a:defRPr>
            </a:lvl9pPr>
          </a:lstStyle>
          <a:p>
            <a:pPr>
              <a:lnSpc>
                <a:spcPct val="80000"/>
              </a:lnSpc>
              <a:spcBef>
                <a:spcPts val="550"/>
              </a:spcBef>
              <a:buClrTx/>
              <a:buSzPct val="70000"/>
              <a:buFontTx/>
              <a:buNone/>
              <a:defRPr/>
            </a:pPr>
            <a:r>
              <a:rPr lang="en-US" altLang="en-US" sz="2200" b="1" dirty="0">
                <a:solidFill>
                  <a:srgbClr val="FFC000"/>
                </a:solidFill>
                <a:effectLst>
                  <a:outerShdw blurRad="38100" dist="38100" dir="2700000" algn="tl">
                    <a:srgbClr val="000000"/>
                  </a:outerShdw>
                </a:effectLst>
                <a:latin typeface="Arial" charset="0"/>
                <a:cs typeface="Times New Roman" pitchFamily="16" charset="0"/>
              </a:rPr>
              <a:t>Potential – Electromotive Force</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Electromotive Force (E)</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Units – Volts  (V)</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Unit Symbol V – 10V</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Measured across (parallel to load)</a:t>
            </a:r>
          </a:p>
          <a:p>
            <a:pPr>
              <a:lnSpc>
                <a:spcPct val="80000"/>
              </a:lnSpc>
              <a:spcBef>
                <a:spcPts val="550"/>
              </a:spcBef>
              <a:buClrTx/>
              <a:buSzPct val="70000"/>
              <a:buFontTx/>
              <a:buNone/>
              <a:defRPr/>
            </a:pPr>
            <a:r>
              <a:rPr lang="en-US" altLang="en-US" sz="2200" b="1" dirty="0">
                <a:solidFill>
                  <a:srgbClr val="FFC000"/>
                </a:solidFill>
                <a:effectLst>
                  <a:outerShdw blurRad="38100" dist="38100" dir="2700000" algn="tl">
                    <a:srgbClr val="000000"/>
                  </a:outerShdw>
                </a:effectLst>
                <a:latin typeface="Arial" charset="0"/>
                <a:cs typeface="Times New Roman" pitchFamily="16" charset="0"/>
              </a:rPr>
              <a:t>Current – Electron flow</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Current (I)</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Unites – Amps, Amperes (A)</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Unit Symbol A – 0.1A</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Measured through (inline with load)</a:t>
            </a:r>
          </a:p>
          <a:p>
            <a:pPr>
              <a:lnSpc>
                <a:spcPct val="80000"/>
              </a:lnSpc>
              <a:spcBef>
                <a:spcPts val="550"/>
              </a:spcBef>
              <a:buClrTx/>
              <a:buSzPct val="70000"/>
              <a:buFontTx/>
              <a:buNone/>
              <a:defRPr/>
            </a:pPr>
            <a:r>
              <a:rPr lang="en-US" altLang="en-US" sz="2200" b="1" dirty="0">
                <a:solidFill>
                  <a:srgbClr val="FFC000"/>
                </a:solidFill>
                <a:effectLst>
                  <a:outerShdw blurRad="38100" dist="38100" dir="2700000" algn="tl">
                    <a:srgbClr val="000000"/>
                  </a:outerShdw>
                </a:effectLst>
                <a:latin typeface="Arial" charset="0"/>
                <a:cs typeface="Times New Roman" pitchFamily="16" charset="0"/>
              </a:rPr>
              <a:t>Power (P)</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Watts</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Units – Watts   (W)</a:t>
            </a:r>
          </a:p>
          <a:p>
            <a:pPr lvl="1">
              <a:lnSpc>
                <a:spcPct val="80000"/>
              </a:lnSpc>
              <a:spcBef>
                <a:spcPts val="500"/>
              </a:spcBef>
              <a:buClrTx/>
              <a:buSzPct val="70000"/>
              <a:buFontTx/>
              <a:buNone/>
              <a:defRPr/>
            </a:pPr>
            <a:r>
              <a:rPr lang="en-US" altLang="en-US" sz="2000" b="1" dirty="0">
                <a:effectLst>
                  <a:outerShdw blurRad="38100" dist="38100" dir="2700000" algn="tl">
                    <a:srgbClr val="000000"/>
                  </a:outerShdw>
                </a:effectLst>
                <a:latin typeface="Arial" charset="0"/>
                <a:cs typeface="Times New Roman" pitchFamily="16" charset="0"/>
              </a:rPr>
              <a:t>Unit Symbol W – 60W</a:t>
            </a:r>
          </a:p>
        </p:txBody>
      </p:sp>
      <p:grpSp>
        <p:nvGrpSpPr>
          <p:cNvPr id="75782" name="Group 5"/>
          <p:cNvGrpSpPr>
            <a:grpSpLocks/>
          </p:cNvGrpSpPr>
          <p:nvPr/>
        </p:nvGrpSpPr>
        <p:grpSpPr bwMode="auto">
          <a:xfrm>
            <a:off x="5486400" y="2362200"/>
            <a:ext cx="2741613" cy="2665413"/>
            <a:chOff x="3456" y="1488"/>
            <a:chExt cx="1727" cy="1679"/>
          </a:xfrm>
        </p:grpSpPr>
        <p:grpSp>
          <p:nvGrpSpPr>
            <p:cNvPr id="75785" name="Group 6"/>
            <p:cNvGrpSpPr>
              <a:grpSpLocks/>
            </p:cNvGrpSpPr>
            <p:nvPr/>
          </p:nvGrpSpPr>
          <p:grpSpPr bwMode="auto">
            <a:xfrm>
              <a:off x="3456" y="1488"/>
              <a:ext cx="1727" cy="1679"/>
              <a:chOff x="3456" y="1488"/>
              <a:chExt cx="1727" cy="1679"/>
            </a:xfrm>
          </p:grpSpPr>
          <p:sp>
            <p:nvSpPr>
              <p:cNvPr id="75789" name="Oval 7"/>
              <p:cNvSpPr>
                <a:spLocks noChangeArrowheads="1"/>
              </p:cNvSpPr>
              <p:nvPr/>
            </p:nvSpPr>
            <p:spPr bwMode="auto">
              <a:xfrm>
                <a:off x="3456" y="148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5790" name="Line 8"/>
              <p:cNvSpPr>
                <a:spLocks noChangeShapeType="1"/>
              </p:cNvSpPr>
              <p:nvPr/>
            </p:nvSpPr>
            <p:spPr bwMode="auto">
              <a:xfrm>
                <a:off x="3456" y="235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5791" name="Line 9"/>
              <p:cNvSpPr>
                <a:spLocks noChangeShapeType="1"/>
              </p:cNvSpPr>
              <p:nvPr/>
            </p:nvSpPr>
            <p:spPr bwMode="auto">
              <a:xfrm flipV="1">
                <a:off x="4320" y="235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75786" name="Text Box 10"/>
            <p:cNvSpPr txBox="1">
              <a:spLocks noChangeArrowheads="1"/>
            </p:cNvSpPr>
            <p:nvPr/>
          </p:nvSpPr>
          <p:spPr bwMode="auto">
            <a:xfrm>
              <a:off x="4128" y="1680"/>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W</a:t>
              </a:r>
            </a:p>
          </p:txBody>
        </p:sp>
        <p:sp>
          <p:nvSpPr>
            <p:cNvPr id="75787" name="Text Box 11"/>
            <p:cNvSpPr txBox="1">
              <a:spLocks noChangeArrowheads="1"/>
            </p:cNvSpPr>
            <p:nvPr/>
          </p:nvSpPr>
          <p:spPr bwMode="auto">
            <a:xfrm>
              <a:off x="3792" y="2496"/>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p:txBody>
        </p:sp>
        <p:sp>
          <p:nvSpPr>
            <p:cNvPr id="75788" name="Text Box 12"/>
            <p:cNvSpPr txBox="1">
              <a:spLocks noChangeArrowheads="1"/>
            </p:cNvSpPr>
            <p:nvPr/>
          </p:nvSpPr>
          <p:spPr bwMode="auto">
            <a:xfrm>
              <a:off x="4608" y="2496"/>
              <a:ext cx="335"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spcBef>
                  <a:spcPts val="2250"/>
                </a:spcBef>
                <a:buClrTx/>
                <a:buSzPct val="70000"/>
                <a:buFontTx/>
                <a:buNone/>
              </a:pPr>
              <a:r>
                <a:rPr lang="en-US" altLang="en-US" sz="3600" b="1">
                  <a:solidFill>
                    <a:srgbClr val="FFFF00"/>
                  </a:solidFill>
                  <a:latin typeface="Tahoma" pitchFamily="34" charset="0"/>
                </a:rPr>
                <a:t>V</a:t>
              </a:r>
            </a:p>
          </p:txBody>
        </p:sp>
      </p:grpSp>
      <p:sp>
        <p:nvSpPr>
          <p:cNvPr id="75783" name="Text Box 13"/>
          <p:cNvSpPr txBox="1">
            <a:spLocks noChangeArrowheads="1"/>
          </p:cNvSpPr>
          <p:nvPr/>
        </p:nvSpPr>
        <p:spPr bwMode="auto">
          <a:xfrm>
            <a:off x="5630863" y="5326063"/>
            <a:ext cx="2598737" cy="132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spcBef>
                <a:spcPts val="2000"/>
              </a:spcBef>
              <a:buClrTx/>
              <a:buSzPct val="70000"/>
              <a:buFontTx/>
              <a:buNone/>
            </a:pPr>
            <a:r>
              <a:rPr lang="en-US" altLang="en-US" sz="3200" b="1" dirty="0">
                <a:solidFill>
                  <a:srgbClr val="FFFF00"/>
                </a:solidFill>
                <a:latin typeface="Verdana" pitchFamily="32" charset="0"/>
              </a:rPr>
              <a:t>W = A x V</a:t>
            </a:r>
          </a:p>
          <a:p>
            <a:pPr algn="ctr" eaLnBrk="1" hangingPunct="1">
              <a:spcBef>
                <a:spcPts val="2000"/>
              </a:spcBef>
              <a:buClrTx/>
              <a:buSzPct val="70000"/>
              <a:buFontTx/>
              <a:buNone/>
            </a:pPr>
            <a:r>
              <a:rPr lang="en-US" altLang="en-US" sz="3200" b="1" dirty="0">
                <a:solidFill>
                  <a:srgbClr val="FFFF00"/>
                </a:solidFill>
                <a:latin typeface="Verdana" pitchFamily="32" charset="0"/>
              </a:rPr>
              <a:t>P = I x E</a:t>
            </a:r>
          </a:p>
        </p:txBody>
      </p:sp>
      <p:sp>
        <p:nvSpPr>
          <p:cNvPr id="75784" name="Text Box 14"/>
          <p:cNvSpPr txBox="1">
            <a:spLocks noChangeArrowheads="1"/>
          </p:cNvSpPr>
          <p:nvPr/>
        </p:nvSpPr>
        <p:spPr bwMode="auto">
          <a:xfrm>
            <a:off x="6400800" y="3352800"/>
            <a:ext cx="10287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buClrTx/>
              <a:buSzPct val="70000"/>
              <a:buFontTx/>
              <a:buNone/>
            </a:pPr>
            <a:r>
              <a:rPr lang="en-US" altLang="en-US" sz="2400">
                <a:solidFill>
                  <a:srgbClr val="FFFFFF"/>
                </a:solidFill>
              </a:rPr>
              <a:t>P</a:t>
            </a:r>
          </a:p>
          <a:p>
            <a:pPr algn="ctr" eaLnBrk="1" hangingPunct="1">
              <a:buClrTx/>
              <a:buSzPct val="70000"/>
              <a:buFontTx/>
              <a:buNone/>
            </a:pPr>
            <a:r>
              <a:rPr lang="en-US" altLang="en-US" sz="2400">
                <a:solidFill>
                  <a:srgbClr val="FFFFFF"/>
                </a:solidFill>
              </a:rPr>
              <a:t>I     E</a:t>
            </a:r>
          </a:p>
        </p:txBody>
      </p:sp>
      <p:sp>
        <p:nvSpPr>
          <p:cNvPr id="15" name="Footer Placeholder 3"/>
          <p:cNvSpPr>
            <a:spLocks noGrp="1"/>
          </p:cNvSpPr>
          <p:nvPr>
            <p:ph type="ftr" sz="quarter" idx="4294967295"/>
          </p:nvPr>
        </p:nvSpPr>
        <p:spPr>
          <a:xfrm>
            <a:off x="3124200" y="6356350"/>
            <a:ext cx="2895600" cy="365125"/>
          </a:xfrm>
          <a:prstGeom prst="rect">
            <a:avLst/>
          </a:prstGeom>
        </p:spPr>
        <p:txBody>
          <a:bodyPr/>
          <a:lstStyle/>
          <a:p>
            <a:r>
              <a:rPr lang="en-US"/>
              <a:t>T5 - Electrical Principles 2022</a:t>
            </a:r>
            <a:endParaRPr lang="en-US" dirty="0"/>
          </a:p>
        </p:txBody>
      </p:sp>
      <p:sp>
        <p:nvSpPr>
          <p:cNvPr id="2" name="Slide Number Placeholder 1">
            <a:extLst>
              <a:ext uri="{FF2B5EF4-FFF2-40B4-BE49-F238E27FC236}">
                <a16:creationId xmlns:a16="http://schemas.microsoft.com/office/drawing/2014/main" id="{58D12D32-D45B-E9BE-0D02-409F4220050B}"/>
              </a:ext>
            </a:extLst>
          </p:cNvPr>
          <p:cNvSpPr>
            <a:spLocks noGrp="1"/>
          </p:cNvSpPr>
          <p:nvPr>
            <p:ph type="sldNum" idx="10"/>
          </p:nvPr>
        </p:nvSpPr>
        <p:spPr/>
        <p:txBody>
          <a:bodyPr/>
          <a:lstStyle/>
          <a:p>
            <a:pPr>
              <a:defRPr/>
            </a:pPr>
            <a:fld id="{348A005E-3BB3-4E43-9CF9-9AA9B17F6590}" type="slidenum">
              <a:rPr lang="en-US" altLang="en-US" smtClean="0"/>
              <a:pPr>
                <a:defRPr/>
              </a:pPr>
              <a:t>78</a:t>
            </a:fld>
            <a:endParaRPr lang="en-US" altLang="en-US"/>
          </a:p>
        </p:txBody>
      </p:sp>
    </p:spTree>
    <p:extLst>
      <p:ext uri="{BB962C8B-B14F-4D97-AF65-F5344CB8AC3E}">
        <p14:creationId xmlns:p14="http://schemas.microsoft.com/office/powerpoint/2010/main" val="200143821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981200"/>
          </a:xfrm>
        </p:spPr>
        <p:txBody>
          <a:bodyPr>
            <a:normAutofit/>
          </a:bodyPr>
          <a:lstStyle/>
          <a:p>
            <a:r>
              <a:rPr lang="en-US" dirty="0"/>
              <a:t>T5C08 - What is the formula used to calculate electrical power  (P)  in a DC circuit?</a:t>
            </a:r>
            <a:br>
              <a:rPr lang="en-US" dirty="0"/>
            </a:br>
            <a:endParaRPr lang="en-US" dirty="0"/>
          </a:p>
        </p:txBody>
      </p:sp>
      <p:sp>
        <p:nvSpPr>
          <p:cNvPr id="3" name="Subtitle 2"/>
          <p:cNvSpPr>
            <a:spLocks noGrp="1"/>
          </p:cNvSpPr>
          <p:nvPr>
            <p:ph type="subTitle" idx="1"/>
          </p:nvPr>
        </p:nvSpPr>
        <p:spPr>
          <a:xfrm>
            <a:off x="1219200" y="1981200"/>
            <a:ext cx="8229600" cy="4495800"/>
          </a:xfrm>
        </p:spPr>
        <p:txBody>
          <a:bodyPr>
            <a:normAutofit/>
          </a:bodyPr>
          <a:lstStyle/>
          <a:p>
            <a:pPr marL="514350" indent="-514350">
              <a:buAutoNum type="alphaUcPeriod"/>
            </a:pPr>
            <a:r>
              <a:rPr lang="en-US" sz="3200" dirty="0"/>
              <a:t>P  =  I  x  E</a:t>
            </a:r>
          </a:p>
          <a:p>
            <a:r>
              <a:rPr lang="en-US" sz="3200" i="1" dirty="0"/>
              <a:t>B.    P  =  E  /  I</a:t>
            </a:r>
            <a:endParaRPr lang="en-US" sz="3200" dirty="0"/>
          </a:p>
          <a:p>
            <a:r>
              <a:rPr lang="en-US" sz="3200" i="1" dirty="0"/>
              <a:t>C.    P  =  E   -  I</a:t>
            </a:r>
            <a:endParaRPr lang="en-US" sz="3200" dirty="0"/>
          </a:p>
          <a:p>
            <a:r>
              <a:rPr lang="en-US" sz="3200" i="1" dirty="0"/>
              <a:t>D.    P  =  I  +  E</a:t>
            </a:r>
            <a:endParaRPr lang="en-US" sz="3200" dirty="0"/>
          </a:p>
          <a:p>
            <a:endParaRPr lang="en-US" sz="3200" dirty="0"/>
          </a:p>
        </p:txBody>
      </p:sp>
      <p:sp>
        <p:nvSpPr>
          <p:cNvPr id="5" name="Slide Number Placeholder 4"/>
          <p:cNvSpPr>
            <a:spLocks noGrp="1"/>
          </p:cNvSpPr>
          <p:nvPr>
            <p:ph type="sldNum" sz="quarter" idx="12"/>
          </p:nvPr>
        </p:nvSpPr>
        <p:spPr/>
        <p:txBody>
          <a:bodyPr/>
          <a:lstStyle/>
          <a:p>
            <a:fld id="{5A2483EB-AB9C-40AC-9AA1-C2AD9590A9DB}" type="slidenum">
              <a:rPr lang="en-US" smtClean="0"/>
              <a:t>79</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087988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981200"/>
          </a:xfrm>
        </p:spPr>
        <p:txBody>
          <a:bodyPr>
            <a:normAutofit/>
          </a:bodyPr>
          <a:lstStyle/>
          <a:p>
            <a:r>
              <a:rPr lang="en-US" dirty="0"/>
              <a:t>T5A02 - Electrical power is measured in which of the following units?</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Volts</a:t>
            </a:r>
            <a:endParaRPr lang="en-US" sz="2800" dirty="0"/>
          </a:p>
          <a:p>
            <a:r>
              <a:rPr lang="en-US" sz="2800" i="1" dirty="0"/>
              <a:t>B. Watts</a:t>
            </a:r>
            <a:endParaRPr lang="en-US" sz="2800" dirty="0"/>
          </a:p>
          <a:p>
            <a:r>
              <a:rPr lang="en-US" sz="2800" i="1" dirty="0"/>
              <a:t>C. Ohms</a:t>
            </a:r>
            <a:endParaRPr lang="en-US" sz="2800" dirty="0"/>
          </a:p>
          <a:p>
            <a:r>
              <a:rPr lang="en-US" sz="2800" i="1" dirty="0"/>
              <a:t>D. Amperes</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8</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7617377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981200"/>
          </a:xfrm>
        </p:spPr>
        <p:txBody>
          <a:bodyPr>
            <a:normAutofit/>
          </a:bodyPr>
          <a:lstStyle/>
          <a:p>
            <a:r>
              <a:rPr lang="en-US" dirty="0"/>
              <a:t>T5C08 - What is the formula used to calculate electrical power  (P)  in a DC circuit?</a:t>
            </a:r>
            <a:br>
              <a:rPr lang="en-US" dirty="0"/>
            </a:br>
            <a:endParaRPr lang="en-US" dirty="0"/>
          </a:p>
        </p:txBody>
      </p:sp>
      <p:sp>
        <p:nvSpPr>
          <p:cNvPr id="3" name="Subtitle 2"/>
          <p:cNvSpPr>
            <a:spLocks noGrp="1"/>
          </p:cNvSpPr>
          <p:nvPr>
            <p:ph type="subTitle" idx="1"/>
          </p:nvPr>
        </p:nvSpPr>
        <p:spPr>
          <a:xfrm>
            <a:off x="1219200" y="1981200"/>
            <a:ext cx="8458200" cy="4495800"/>
          </a:xfrm>
        </p:spPr>
        <p:txBody>
          <a:bodyPr/>
          <a:lstStyle/>
          <a:p>
            <a:r>
              <a:rPr lang="en-US" sz="3600" b="1" i="1" dirty="0">
                <a:solidFill>
                  <a:srgbClr val="FFFF00"/>
                </a:solidFill>
              </a:rPr>
              <a:t>A.     </a:t>
            </a:r>
            <a:r>
              <a:rPr lang="en-US" sz="3600" b="1" dirty="0">
                <a:solidFill>
                  <a:srgbClr val="FFFF00"/>
                </a:solidFill>
              </a:rPr>
              <a:t>P  =  I  x  E</a:t>
            </a:r>
          </a:p>
          <a:p>
            <a:r>
              <a:rPr lang="en-US" sz="2800" i="1" dirty="0"/>
              <a:t>B.    P  =  E  /  I</a:t>
            </a:r>
            <a:endParaRPr lang="en-US" sz="2800" dirty="0"/>
          </a:p>
          <a:p>
            <a:r>
              <a:rPr lang="en-US" sz="2800" i="1" dirty="0"/>
              <a:t>C.    P  =  E  -  I</a:t>
            </a:r>
            <a:endParaRPr lang="en-US" sz="2800" dirty="0"/>
          </a:p>
          <a:p>
            <a:r>
              <a:rPr lang="en-US" sz="2800" i="1" dirty="0"/>
              <a:t>D.    P  =  I  +  E</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80</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grpSp>
        <p:nvGrpSpPr>
          <p:cNvPr id="6" name="Group 5"/>
          <p:cNvGrpSpPr>
            <a:grpSpLocks/>
          </p:cNvGrpSpPr>
          <p:nvPr/>
        </p:nvGrpSpPr>
        <p:grpSpPr bwMode="auto">
          <a:xfrm>
            <a:off x="5651552" y="4160488"/>
            <a:ext cx="2208212" cy="2082089"/>
            <a:chOff x="3456" y="1488"/>
            <a:chExt cx="1727" cy="1679"/>
          </a:xfrm>
        </p:grpSpPr>
        <p:grpSp>
          <p:nvGrpSpPr>
            <p:cNvPr id="7" name="Group 6"/>
            <p:cNvGrpSpPr>
              <a:grpSpLocks/>
            </p:cNvGrpSpPr>
            <p:nvPr/>
          </p:nvGrpSpPr>
          <p:grpSpPr bwMode="auto">
            <a:xfrm>
              <a:off x="3456" y="1488"/>
              <a:ext cx="1727" cy="1679"/>
              <a:chOff x="3456" y="1488"/>
              <a:chExt cx="1727" cy="1679"/>
            </a:xfrm>
          </p:grpSpPr>
          <p:sp>
            <p:nvSpPr>
              <p:cNvPr id="11" name="Oval 7"/>
              <p:cNvSpPr>
                <a:spLocks noChangeArrowheads="1"/>
              </p:cNvSpPr>
              <p:nvPr/>
            </p:nvSpPr>
            <p:spPr bwMode="auto">
              <a:xfrm>
                <a:off x="3456" y="148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2" name="Line 8"/>
              <p:cNvSpPr>
                <a:spLocks noChangeShapeType="1"/>
              </p:cNvSpPr>
              <p:nvPr/>
            </p:nvSpPr>
            <p:spPr bwMode="auto">
              <a:xfrm>
                <a:off x="3456" y="235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Line 9"/>
              <p:cNvSpPr>
                <a:spLocks noChangeShapeType="1"/>
              </p:cNvSpPr>
              <p:nvPr/>
            </p:nvSpPr>
            <p:spPr bwMode="auto">
              <a:xfrm flipV="1">
                <a:off x="4320" y="235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 name="Text Box 10"/>
            <p:cNvSpPr txBox="1">
              <a:spLocks noChangeArrowheads="1"/>
            </p:cNvSpPr>
            <p:nvPr/>
          </p:nvSpPr>
          <p:spPr bwMode="auto">
            <a:xfrm>
              <a:off x="4176" y="1776"/>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P</a:t>
              </a:r>
            </a:p>
          </p:txBody>
        </p:sp>
        <p:sp>
          <p:nvSpPr>
            <p:cNvPr id="9" name="Text Box 11"/>
            <p:cNvSpPr txBox="1">
              <a:spLocks noChangeArrowheads="1"/>
            </p:cNvSpPr>
            <p:nvPr/>
          </p:nvSpPr>
          <p:spPr bwMode="auto">
            <a:xfrm>
              <a:off x="3888" y="2496"/>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I</a:t>
              </a:r>
            </a:p>
          </p:txBody>
        </p:sp>
        <p:sp>
          <p:nvSpPr>
            <p:cNvPr id="10" name="Text Box 12"/>
            <p:cNvSpPr txBox="1">
              <a:spLocks noChangeArrowheads="1"/>
            </p:cNvSpPr>
            <p:nvPr/>
          </p:nvSpPr>
          <p:spPr bwMode="auto">
            <a:xfrm>
              <a:off x="4512" y="2496"/>
              <a:ext cx="335"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E</a:t>
              </a:r>
            </a:p>
          </p:txBody>
        </p:sp>
      </p:grpSp>
      <p:sp>
        <p:nvSpPr>
          <p:cNvPr id="14" name="Rectangle 13"/>
          <p:cNvSpPr/>
          <p:nvPr/>
        </p:nvSpPr>
        <p:spPr>
          <a:xfrm>
            <a:off x="1600200" y="4724400"/>
            <a:ext cx="4572000" cy="1272143"/>
          </a:xfrm>
          <a:prstGeom prst="rect">
            <a:avLst/>
          </a:prstGeom>
        </p:spPr>
        <p:txBody>
          <a:bodyPr>
            <a:spAutoFit/>
          </a:bodyPr>
          <a:lstStyle/>
          <a:p>
            <a:pPr algn="ctr">
              <a:spcBef>
                <a:spcPts val="2000"/>
              </a:spcBef>
              <a:buSzPct val="70000"/>
            </a:pPr>
            <a:r>
              <a:rPr lang="en-US" altLang="en-US" sz="3000" b="1" dirty="0">
                <a:solidFill>
                  <a:srgbClr val="FFFF00"/>
                </a:solidFill>
                <a:latin typeface="Verdana" pitchFamily="32" charset="0"/>
              </a:rPr>
              <a:t>W = A x V</a:t>
            </a:r>
          </a:p>
          <a:p>
            <a:pPr algn="ctr">
              <a:spcBef>
                <a:spcPts val="2000"/>
              </a:spcBef>
              <a:buSzPct val="70000"/>
            </a:pPr>
            <a:r>
              <a:rPr lang="en-US" altLang="en-US" sz="3000" b="1" dirty="0">
                <a:solidFill>
                  <a:srgbClr val="FFFF00"/>
                </a:solidFill>
                <a:latin typeface="Verdana" pitchFamily="32" charset="0"/>
              </a:rPr>
              <a:t>P = I x E</a:t>
            </a:r>
          </a:p>
        </p:txBody>
      </p:sp>
      <p:grpSp>
        <p:nvGrpSpPr>
          <p:cNvPr id="15" name="Group 14">
            <a:extLst>
              <a:ext uri="{FF2B5EF4-FFF2-40B4-BE49-F238E27FC236}">
                <a16:creationId xmlns:a16="http://schemas.microsoft.com/office/drawing/2014/main" id="{41EF2756-D7AB-471B-B141-61F0A9527924}"/>
              </a:ext>
            </a:extLst>
          </p:cNvPr>
          <p:cNvGrpSpPr>
            <a:grpSpLocks/>
          </p:cNvGrpSpPr>
          <p:nvPr/>
        </p:nvGrpSpPr>
        <p:grpSpPr bwMode="auto">
          <a:xfrm>
            <a:off x="373345" y="4369440"/>
            <a:ext cx="2208212" cy="2082089"/>
            <a:chOff x="3456" y="1488"/>
            <a:chExt cx="1727" cy="1679"/>
          </a:xfrm>
        </p:grpSpPr>
        <p:grpSp>
          <p:nvGrpSpPr>
            <p:cNvPr id="16" name="Group 15">
              <a:extLst>
                <a:ext uri="{FF2B5EF4-FFF2-40B4-BE49-F238E27FC236}">
                  <a16:creationId xmlns:a16="http://schemas.microsoft.com/office/drawing/2014/main" id="{899DFE21-777D-4B43-8564-71810EBDEF14}"/>
                </a:ext>
              </a:extLst>
            </p:cNvPr>
            <p:cNvGrpSpPr>
              <a:grpSpLocks/>
            </p:cNvGrpSpPr>
            <p:nvPr/>
          </p:nvGrpSpPr>
          <p:grpSpPr bwMode="auto">
            <a:xfrm>
              <a:off x="3456" y="1488"/>
              <a:ext cx="1727" cy="1679"/>
              <a:chOff x="3456" y="1488"/>
              <a:chExt cx="1727" cy="1679"/>
            </a:xfrm>
          </p:grpSpPr>
          <p:sp>
            <p:nvSpPr>
              <p:cNvPr id="20" name="Oval 7">
                <a:extLst>
                  <a:ext uri="{FF2B5EF4-FFF2-40B4-BE49-F238E27FC236}">
                    <a16:creationId xmlns:a16="http://schemas.microsoft.com/office/drawing/2014/main" id="{B26AE5C0-B53C-45D0-8EED-BA95339D792F}"/>
                  </a:ext>
                </a:extLst>
              </p:cNvPr>
              <p:cNvSpPr>
                <a:spLocks noChangeArrowheads="1"/>
              </p:cNvSpPr>
              <p:nvPr/>
            </p:nvSpPr>
            <p:spPr bwMode="auto">
              <a:xfrm>
                <a:off x="3456" y="148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1" name="Line 8">
                <a:extLst>
                  <a:ext uri="{FF2B5EF4-FFF2-40B4-BE49-F238E27FC236}">
                    <a16:creationId xmlns:a16="http://schemas.microsoft.com/office/drawing/2014/main" id="{A1010DAC-C595-4C49-A86D-27E2BB5CE212}"/>
                  </a:ext>
                </a:extLst>
              </p:cNvPr>
              <p:cNvSpPr>
                <a:spLocks noChangeShapeType="1"/>
              </p:cNvSpPr>
              <p:nvPr/>
            </p:nvSpPr>
            <p:spPr bwMode="auto">
              <a:xfrm>
                <a:off x="3456" y="235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 name="Line 9">
                <a:extLst>
                  <a:ext uri="{FF2B5EF4-FFF2-40B4-BE49-F238E27FC236}">
                    <a16:creationId xmlns:a16="http://schemas.microsoft.com/office/drawing/2014/main" id="{857B9607-7D34-47C1-8C40-66D0AE28EDA5}"/>
                  </a:ext>
                </a:extLst>
              </p:cNvPr>
              <p:cNvSpPr>
                <a:spLocks noChangeShapeType="1"/>
              </p:cNvSpPr>
              <p:nvPr/>
            </p:nvSpPr>
            <p:spPr bwMode="auto">
              <a:xfrm flipV="1">
                <a:off x="4320" y="235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7" name="Text Box 10">
              <a:extLst>
                <a:ext uri="{FF2B5EF4-FFF2-40B4-BE49-F238E27FC236}">
                  <a16:creationId xmlns:a16="http://schemas.microsoft.com/office/drawing/2014/main" id="{6CA08260-242E-4DDE-A9AF-9A256498FED8}"/>
                </a:ext>
              </a:extLst>
            </p:cNvPr>
            <p:cNvSpPr txBox="1">
              <a:spLocks noChangeArrowheads="1"/>
            </p:cNvSpPr>
            <p:nvPr/>
          </p:nvSpPr>
          <p:spPr bwMode="auto">
            <a:xfrm>
              <a:off x="4118" y="1713"/>
              <a:ext cx="287"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w</a:t>
              </a:r>
            </a:p>
          </p:txBody>
        </p:sp>
        <p:sp>
          <p:nvSpPr>
            <p:cNvPr id="18" name="Text Box 11">
              <a:extLst>
                <a:ext uri="{FF2B5EF4-FFF2-40B4-BE49-F238E27FC236}">
                  <a16:creationId xmlns:a16="http://schemas.microsoft.com/office/drawing/2014/main" id="{4C8A7F99-056C-415E-9F6B-2BB9A77AB594}"/>
                </a:ext>
              </a:extLst>
            </p:cNvPr>
            <p:cNvSpPr txBox="1">
              <a:spLocks noChangeArrowheads="1"/>
            </p:cNvSpPr>
            <p:nvPr/>
          </p:nvSpPr>
          <p:spPr bwMode="auto">
            <a:xfrm>
              <a:off x="3820" y="2496"/>
              <a:ext cx="287"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A</a:t>
              </a:r>
            </a:p>
          </p:txBody>
        </p:sp>
        <p:sp>
          <p:nvSpPr>
            <p:cNvPr id="19" name="Text Box 12">
              <a:extLst>
                <a:ext uri="{FF2B5EF4-FFF2-40B4-BE49-F238E27FC236}">
                  <a16:creationId xmlns:a16="http://schemas.microsoft.com/office/drawing/2014/main" id="{2FC5D884-E522-4826-9DC4-3016372BEE11}"/>
                </a:ext>
              </a:extLst>
            </p:cNvPr>
            <p:cNvSpPr txBox="1">
              <a:spLocks noChangeArrowheads="1"/>
            </p:cNvSpPr>
            <p:nvPr/>
          </p:nvSpPr>
          <p:spPr bwMode="auto">
            <a:xfrm>
              <a:off x="4415" y="2496"/>
              <a:ext cx="335"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V</a:t>
              </a:r>
            </a:p>
          </p:txBody>
        </p:sp>
      </p:grpSp>
    </p:spTree>
    <p:extLst>
      <p:ext uri="{BB962C8B-B14F-4D97-AF65-F5344CB8AC3E}">
        <p14:creationId xmlns:p14="http://schemas.microsoft.com/office/powerpoint/2010/main" val="12173755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10600" cy="1828800"/>
          </a:xfrm>
        </p:spPr>
        <p:txBody>
          <a:bodyPr>
            <a:normAutofit fontScale="90000"/>
          </a:bodyPr>
          <a:lstStyle/>
          <a:p>
            <a:r>
              <a:rPr lang="en-US" dirty="0"/>
              <a:t> </a:t>
            </a:r>
            <a:br>
              <a:rPr lang="en-US" dirty="0"/>
            </a:br>
            <a:r>
              <a:rPr lang="en-US" dirty="0"/>
              <a:t>T5C09 - How much power is delivered by a voltage of 13.8 volts DC and a current of 10 amperes?</a:t>
            </a:r>
            <a:br>
              <a:rPr lang="en-US" dirty="0"/>
            </a:br>
            <a:endParaRPr lang="en-US" dirty="0"/>
          </a:p>
        </p:txBody>
      </p:sp>
      <p:sp>
        <p:nvSpPr>
          <p:cNvPr id="3" name="Subtitle 2"/>
          <p:cNvSpPr>
            <a:spLocks noGrp="1"/>
          </p:cNvSpPr>
          <p:nvPr>
            <p:ph type="subTitle" idx="1"/>
          </p:nvPr>
        </p:nvSpPr>
        <p:spPr>
          <a:xfrm>
            <a:off x="1066800" y="1905000"/>
            <a:ext cx="3048000" cy="3657600"/>
          </a:xfrm>
        </p:spPr>
        <p:txBody>
          <a:bodyPr>
            <a:normAutofit/>
          </a:bodyPr>
          <a:lstStyle/>
          <a:p>
            <a:r>
              <a:rPr lang="en-US" sz="2800" i="1" dirty="0"/>
              <a:t>A. 138 watts</a:t>
            </a:r>
            <a:endParaRPr lang="en-US" sz="2800" dirty="0"/>
          </a:p>
          <a:p>
            <a:r>
              <a:rPr lang="en-US" sz="2800" i="1" dirty="0"/>
              <a:t>B. 0.7 watts</a:t>
            </a:r>
            <a:endParaRPr lang="en-US" sz="2800" dirty="0"/>
          </a:p>
          <a:p>
            <a:r>
              <a:rPr lang="en-US" sz="2800" i="1" dirty="0"/>
              <a:t>C. 23.8 watts</a:t>
            </a:r>
            <a:endParaRPr lang="en-US" sz="2800" dirty="0"/>
          </a:p>
          <a:p>
            <a:r>
              <a:rPr lang="en-US" sz="2800" i="1" dirty="0"/>
              <a:t>D. 3.8 watts</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81</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0341315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10600" cy="1828800"/>
          </a:xfrm>
        </p:spPr>
        <p:txBody>
          <a:bodyPr>
            <a:normAutofit fontScale="90000"/>
          </a:bodyPr>
          <a:lstStyle/>
          <a:p>
            <a:r>
              <a:rPr lang="en-US" dirty="0"/>
              <a:t> </a:t>
            </a:r>
            <a:br>
              <a:rPr lang="en-US" dirty="0"/>
            </a:br>
            <a:r>
              <a:rPr lang="en-US" dirty="0"/>
              <a:t>T5C09 - How much </a:t>
            </a:r>
            <a:r>
              <a:rPr lang="en-US" sz="4000" dirty="0">
                <a:solidFill>
                  <a:srgbClr val="FFC000"/>
                </a:solidFill>
                <a:effectLst>
                  <a:outerShdw blurRad="38100" dist="38100" dir="2700000" algn="tl">
                    <a:srgbClr val="000000">
                      <a:alpha val="43137"/>
                    </a:srgbClr>
                  </a:outerShdw>
                </a:effectLst>
              </a:rPr>
              <a:t>power</a:t>
            </a:r>
            <a:r>
              <a:rPr lang="en-US" dirty="0"/>
              <a:t> is delivered by a voltage of 13.8 volts DC and a current of 10 amperes?</a:t>
            </a:r>
            <a:br>
              <a:rPr lang="en-US" dirty="0"/>
            </a:br>
            <a:endParaRPr lang="en-US" dirty="0"/>
          </a:p>
        </p:txBody>
      </p:sp>
      <p:sp>
        <p:nvSpPr>
          <p:cNvPr id="3" name="Subtitle 2"/>
          <p:cNvSpPr>
            <a:spLocks noGrp="1"/>
          </p:cNvSpPr>
          <p:nvPr>
            <p:ph type="subTitle" idx="1"/>
          </p:nvPr>
        </p:nvSpPr>
        <p:spPr>
          <a:xfrm>
            <a:off x="1066800" y="1905000"/>
            <a:ext cx="3048000" cy="3657600"/>
          </a:xfrm>
        </p:spPr>
        <p:txBody>
          <a:bodyPr/>
          <a:lstStyle/>
          <a:p>
            <a:r>
              <a:rPr lang="en-US" i="1" dirty="0"/>
              <a:t>A. 138 watts</a:t>
            </a:r>
          </a:p>
          <a:p>
            <a:r>
              <a:rPr lang="en-US" i="1" dirty="0"/>
              <a:t>B. 0.7 watts</a:t>
            </a:r>
            <a:endParaRPr lang="en-US" dirty="0"/>
          </a:p>
          <a:p>
            <a:r>
              <a:rPr lang="en-US" i="1" dirty="0"/>
              <a:t>C. 23.8 watts</a:t>
            </a:r>
            <a:endParaRPr lang="en-US" dirty="0"/>
          </a:p>
          <a:p>
            <a:r>
              <a:rPr lang="en-US" i="1" dirty="0"/>
              <a:t>D. 3.8 watts</a:t>
            </a:r>
          </a:p>
        </p:txBody>
      </p:sp>
      <p:sp>
        <p:nvSpPr>
          <p:cNvPr id="5" name="Slide Number Placeholder 4"/>
          <p:cNvSpPr>
            <a:spLocks noGrp="1"/>
          </p:cNvSpPr>
          <p:nvPr>
            <p:ph type="sldNum" sz="quarter" idx="12"/>
          </p:nvPr>
        </p:nvSpPr>
        <p:spPr/>
        <p:txBody>
          <a:bodyPr/>
          <a:lstStyle/>
          <a:p>
            <a:fld id="{5A2483EB-AB9C-40AC-9AA1-C2AD9590A9DB}" type="slidenum">
              <a:rPr lang="en-US" smtClean="0"/>
              <a:t>82</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grpSp>
        <p:nvGrpSpPr>
          <p:cNvPr id="14" name="Group 5"/>
          <p:cNvGrpSpPr>
            <a:grpSpLocks/>
          </p:cNvGrpSpPr>
          <p:nvPr/>
        </p:nvGrpSpPr>
        <p:grpSpPr bwMode="auto">
          <a:xfrm>
            <a:off x="3962400" y="2362200"/>
            <a:ext cx="2741613" cy="2665413"/>
            <a:chOff x="3456" y="1488"/>
            <a:chExt cx="1727" cy="1679"/>
          </a:xfrm>
        </p:grpSpPr>
        <p:grpSp>
          <p:nvGrpSpPr>
            <p:cNvPr id="15" name="Group 6"/>
            <p:cNvGrpSpPr>
              <a:grpSpLocks/>
            </p:cNvGrpSpPr>
            <p:nvPr/>
          </p:nvGrpSpPr>
          <p:grpSpPr bwMode="auto">
            <a:xfrm>
              <a:off x="3456" y="1488"/>
              <a:ext cx="1727" cy="1679"/>
              <a:chOff x="3456" y="1488"/>
              <a:chExt cx="1727" cy="1679"/>
            </a:xfrm>
          </p:grpSpPr>
          <p:sp>
            <p:nvSpPr>
              <p:cNvPr id="19" name="Oval 7"/>
              <p:cNvSpPr>
                <a:spLocks noChangeArrowheads="1"/>
              </p:cNvSpPr>
              <p:nvPr/>
            </p:nvSpPr>
            <p:spPr bwMode="auto">
              <a:xfrm>
                <a:off x="3456" y="1488"/>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0" name="Line 8"/>
              <p:cNvSpPr>
                <a:spLocks noChangeShapeType="1"/>
              </p:cNvSpPr>
              <p:nvPr/>
            </p:nvSpPr>
            <p:spPr bwMode="auto">
              <a:xfrm>
                <a:off x="3456" y="2352"/>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 name="Line 9"/>
              <p:cNvSpPr>
                <a:spLocks noChangeShapeType="1"/>
              </p:cNvSpPr>
              <p:nvPr/>
            </p:nvSpPr>
            <p:spPr bwMode="auto">
              <a:xfrm flipV="1">
                <a:off x="4320" y="2351"/>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6" name="Text Box 10"/>
            <p:cNvSpPr txBox="1">
              <a:spLocks noChangeArrowheads="1"/>
            </p:cNvSpPr>
            <p:nvPr/>
          </p:nvSpPr>
          <p:spPr bwMode="auto">
            <a:xfrm>
              <a:off x="4128" y="1680"/>
              <a:ext cx="647" cy="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dirty="0">
                  <a:solidFill>
                    <a:srgbClr val="FFFF00"/>
                  </a:solidFill>
                  <a:latin typeface="Tahoma" pitchFamily="34" charset="0"/>
                </a:rPr>
                <a:t>W?</a:t>
              </a:r>
            </a:p>
          </p:txBody>
        </p:sp>
        <p:sp>
          <p:nvSpPr>
            <p:cNvPr id="17" name="Text Box 11"/>
            <p:cNvSpPr txBox="1">
              <a:spLocks noChangeArrowheads="1"/>
            </p:cNvSpPr>
            <p:nvPr/>
          </p:nvSpPr>
          <p:spPr bwMode="auto">
            <a:xfrm>
              <a:off x="3792" y="2496"/>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p:txBody>
        </p:sp>
        <p:sp>
          <p:nvSpPr>
            <p:cNvPr id="18" name="Text Box 12"/>
            <p:cNvSpPr txBox="1">
              <a:spLocks noChangeArrowheads="1"/>
            </p:cNvSpPr>
            <p:nvPr/>
          </p:nvSpPr>
          <p:spPr bwMode="auto">
            <a:xfrm>
              <a:off x="4608" y="2496"/>
              <a:ext cx="335"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spcBef>
                  <a:spcPts val="2250"/>
                </a:spcBef>
                <a:buClrTx/>
                <a:buSzPct val="70000"/>
                <a:buFontTx/>
                <a:buNone/>
              </a:pPr>
              <a:r>
                <a:rPr lang="en-US" altLang="en-US" sz="3600" b="1">
                  <a:solidFill>
                    <a:srgbClr val="FFFF00"/>
                  </a:solidFill>
                  <a:latin typeface="Tahoma" pitchFamily="34" charset="0"/>
                </a:rPr>
                <a:t>V</a:t>
              </a:r>
            </a:p>
          </p:txBody>
        </p:sp>
      </p:grpSp>
      <p:sp>
        <p:nvSpPr>
          <p:cNvPr id="22" name="Text Box 13"/>
          <p:cNvSpPr txBox="1">
            <a:spLocks noChangeArrowheads="1"/>
          </p:cNvSpPr>
          <p:nvPr/>
        </p:nvSpPr>
        <p:spPr bwMode="auto">
          <a:xfrm>
            <a:off x="6248400" y="1587774"/>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are you looking For?</a:t>
            </a:r>
          </a:p>
        </p:txBody>
      </p:sp>
    </p:spTree>
    <p:extLst>
      <p:ext uri="{BB962C8B-B14F-4D97-AF65-F5344CB8AC3E}">
        <p14:creationId xmlns:p14="http://schemas.microsoft.com/office/powerpoint/2010/main" val="41918425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2"/>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44CB9A83-F0C0-4183-A88E-00685CFA9972}" type="slidenum">
              <a:rPr lang="en-US" altLang="en-US" sz="1200">
                <a:solidFill>
                  <a:srgbClr val="FFFFFF"/>
                </a:solidFill>
                <a:latin typeface="Arial" charset="0"/>
              </a:rPr>
              <a:pPr eaLnBrk="1" hangingPunct="1">
                <a:buClrTx/>
                <a:buFontTx/>
                <a:buNone/>
              </a:pPr>
              <a:t>83</a:t>
            </a:fld>
            <a:endParaRPr lang="en-US" altLang="en-US" sz="1200">
              <a:solidFill>
                <a:srgbClr val="FFFFFF"/>
              </a:solidFill>
              <a:latin typeface="Arial" charset="0"/>
            </a:endParaRPr>
          </a:p>
        </p:txBody>
      </p:sp>
      <p:grpSp>
        <p:nvGrpSpPr>
          <p:cNvPr id="80901" name="Group 4"/>
          <p:cNvGrpSpPr>
            <a:grpSpLocks/>
          </p:cNvGrpSpPr>
          <p:nvPr/>
        </p:nvGrpSpPr>
        <p:grpSpPr bwMode="auto">
          <a:xfrm>
            <a:off x="533400" y="2716213"/>
            <a:ext cx="5408613" cy="3074987"/>
            <a:chOff x="336" y="1711"/>
            <a:chExt cx="3407" cy="1937"/>
          </a:xfrm>
        </p:grpSpPr>
        <p:grpSp>
          <p:nvGrpSpPr>
            <p:cNvPr id="80904" name="Group 5"/>
            <p:cNvGrpSpPr>
              <a:grpSpLocks/>
            </p:cNvGrpSpPr>
            <p:nvPr/>
          </p:nvGrpSpPr>
          <p:grpSpPr bwMode="auto">
            <a:xfrm>
              <a:off x="990" y="1711"/>
              <a:ext cx="1727" cy="1679"/>
              <a:chOff x="990" y="1711"/>
              <a:chExt cx="1727" cy="1679"/>
            </a:xfrm>
          </p:grpSpPr>
          <p:sp>
            <p:nvSpPr>
              <p:cNvPr id="80908" name="Oval 6"/>
              <p:cNvSpPr>
                <a:spLocks noChangeArrowheads="1"/>
              </p:cNvSpPr>
              <p:nvPr/>
            </p:nvSpPr>
            <p:spPr bwMode="auto">
              <a:xfrm>
                <a:off x="990" y="171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0909" name="Line 7"/>
              <p:cNvSpPr>
                <a:spLocks noChangeShapeType="1"/>
              </p:cNvSpPr>
              <p:nvPr/>
            </p:nvSpPr>
            <p:spPr bwMode="auto">
              <a:xfrm>
                <a:off x="990" y="257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910" name="Line 8"/>
              <p:cNvSpPr>
                <a:spLocks noChangeShapeType="1"/>
              </p:cNvSpPr>
              <p:nvPr/>
            </p:nvSpPr>
            <p:spPr bwMode="auto">
              <a:xfrm flipV="1">
                <a:off x="1854" y="257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0905" name="Text Box 9"/>
            <p:cNvSpPr txBox="1">
              <a:spLocks noChangeArrowheads="1"/>
            </p:cNvSpPr>
            <p:nvPr/>
          </p:nvSpPr>
          <p:spPr bwMode="auto">
            <a:xfrm>
              <a:off x="1422" y="1999"/>
              <a:ext cx="959"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W ?</a:t>
              </a:r>
            </a:p>
          </p:txBody>
        </p:sp>
        <p:sp>
          <p:nvSpPr>
            <p:cNvPr id="80906" name="Text Box 10"/>
            <p:cNvSpPr txBox="1">
              <a:spLocks noChangeArrowheads="1"/>
            </p:cNvSpPr>
            <p:nvPr/>
          </p:nvSpPr>
          <p:spPr bwMode="auto">
            <a:xfrm>
              <a:off x="336" y="2719"/>
              <a:ext cx="1373"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A</a:t>
              </a:r>
            </a:p>
            <a:p>
              <a:pPr eaLnBrk="1" hangingPunct="1">
                <a:spcBef>
                  <a:spcPts val="2250"/>
                </a:spcBef>
                <a:buClrTx/>
                <a:buSzPct val="70000"/>
                <a:buFontTx/>
                <a:buNone/>
              </a:pPr>
              <a:r>
                <a:rPr lang="en-US" altLang="en-US" sz="3600" b="1">
                  <a:solidFill>
                    <a:srgbClr val="FFFF00"/>
                  </a:solidFill>
                  <a:latin typeface="Tahoma" pitchFamily="34" charset="0"/>
                </a:rPr>
                <a:t>10 Amps</a:t>
              </a:r>
            </a:p>
          </p:txBody>
        </p:sp>
        <p:sp>
          <p:nvSpPr>
            <p:cNvPr id="80907" name="Text Box 11"/>
            <p:cNvSpPr txBox="1">
              <a:spLocks noChangeArrowheads="1"/>
            </p:cNvSpPr>
            <p:nvPr/>
          </p:nvSpPr>
          <p:spPr bwMode="auto">
            <a:xfrm>
              <a:off x="2046" y="2719"/>
              <a:ext cx="1697"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a:t>
              </a:r>
            </a:p>
            <a:p>
              <a:pPr eaLnBrk="1" hangingPunct="1">
                <a:spcBef>
                  <a:spcPts val="2250"/>
                </a:spcBef>
                <a:buClrTx/>
                <a:buSzPct val="70000"/>
                <a:buFontTx/>
                <a:buNone/>
              </a:pPr>
              <a:r>
                <a:rPr lang="en-US" altLang="en-US" sz="3600" b="1">
                  <a:solidFill>
                    <a:srgbClr val="FFFF00"/>
                  </a:solidFill>
                  <a:latin typeface="Tahoma" pitchFamily="34" charset="0"/>
                </a:rPr>
                <a:t>13.8 Volts</a:t>
              </a:r>
            </a:p>
          </p:txBody>
        </p:sp>
      </p:grpSp>
      <p:sp>
        <p:nvSpPr>
          <p:cNvPr id="80902" name="Text Box 12"/>
          <p:cNvSpPr txBox="1">
            <a:spLocks noChangeArrowheads="1"/>
          </p:cNvSpPr>
          <p:nvPr/>
        </p:nvSpPr>
        <p:spPr bwMode="auto">
          <a:xfrm>
            <a:off x="5465763" y="3892550"/>
            <a:ext cx="291623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spcBef>
                <a:spcPts val="2000"/>
              </a:spcBef>
              <a:buClrTx/>
              <a:buSzPct val="70000"/>
              <a:buFontTx/>
              <a:buNone/>
            </a:pPr>
            <a:r>
              <a:rPr lang="en-US" altLang="en-US" sz="3200" b="1">
                <a:solidFill>
                  <a:srgbClr val="FFFF00"/>
                </a:solidFill>
                <a:latin typeface="Verdana" pitchFamily="32" charset="0"/>
              </a:rPr>
              <a:t>W = A x V</a:t>
            </a:r>
          </a:p>
        </p:txBody>
      </p:sp>
      <p:sp>
        <p:nvSpPr>
          <p:cNvPr id="81933" name="Text Box 13"/>
          <p:cNvSpPr txBox="1">
            <a:spLocks noChangeArrowheads="1"/>
          </p:cNvSpPr>
          <p:nvPr/>
        </p:nvSpPr>
        <p:spPr bwMode="auto">
          <a:xfrm>
            <a:off x="4343400" y="2360613"/>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info do you have?</a:t>
            </a:r>
          </a:p>
        </p:txBody>
      </p:sp>
      <p:sp>
        <p:nvSpPr>
          <p:cNvPr id="17" name="Title 1"/>
          <p:cNvSpPr txBox="1">
            <a:spLocks/>
          </p:cNvSpPr>
          <p:nvPr/>
        </p:nvSpPr>
        <p:spPr>
          <a:xfrm>
            <a:off x="304800" y="152400"/>
            <a:ext cx="8610600" cy="1676400"/>
          </a:xfrm>
          <a:prstGeom prst="rect">
            <a:avLst/>
          </a:prstGeom>
        </p:spPr>
        <p:txBody>
          <a:bodyPr>
            <a:normAutofit fontScale="90000" lnSpcReduction="20000"/>
          </a:bodyPr>
          <a:lstStyle>
            <a:lvl1pPr algn="ctr" defTabSz="914400" rtl="0" eaLnBrk="1" latinLnBrk="0" hangingPunct="1">
              <a:spcBef>
                <a:spcPct val="0"/>
              </a:spcBef>
              <a:buNone/>
              <a:defRPr lang="en-US" sz="3200" kern="1200" dirty="0">
                <a:solidFill>
                  <a:schemeClr val="bg1">
                    <a:lumMod val="95000"/>
                    <a:lumOff val="5000"/>
                  </a:schemeClr>
                </a:solidFill>
                <a:latin typeface="Impact" panose="020B0806030902050204" pitchFamily="34" charset="0"/>
                <a:ea typeface="+mj-ea"/>
                <a:cs typeface="+mj-cs"/>
              </a:defRPr>
            </a:lvl1pPr>
          </a:lstStyle>
          <a:p>
            <a:r>
              <a:rPr lang="en-US" dirty="0"/>
              <a:t> </a:t>
            </a:r>
            <a:br>
              <a:rPr lang="en-US" dirty="0"/>
            </a:br>
            <a:r>
              <a:rPr lang="en-US" dirty="0"/>
              <a:t>T5C09 - How much </a:t>
            </a:r>
            <a:r>
              <a:rPr lang="en-US" sz="4000" dirty="0">
                <a:solidFill>
                  <a:srgbClr val="FFC000"/>
                </a:solidFill>
                <a:effectLst>
                  <a:outerShdw blurRad="38100" dist="38100" dir="2700000" algn="tl">
                    <a:srgbClr val="000000">
                      <a:alpha val="43137"/>
                    </a:srgbClr>
                  </a:outerShdw>
                </a:effectLst>
              </a:rPr>
              <a:t>power</a:t>
            </a:r>
            <a:r>
              <a:rPr lang="en-US" dirty="0"/>
              <a:t> is delivered by a voltage of </a:t>
            </a:r>
            <a:r>
              <a:rPr lang="en-US" sz="3600" dirty="0">
                <a:solidFill>
                  <a:srgbClr val="FFC000"/>
                </a:solidFill>
                <a:effectLst>
                  <a:outerShdw blurRad="38100" dist="38100" dir="2700000" algn="tl">
                    <a:srgbClr val="000000">
                      <a:alpha val="43137"/>
                    </a:srgbClr>
                  </a:outerShdw>
                </a:effectLst>
              </a:rPr>
              <a:t>13.8 volts DC </a:t>
            </a:r>
            <a:r>
              <a:rPr lang="en-US" dirty="0"/>
              <a:t>and a current of </a:t>
            </a:r>
            <a:r>
              <a:rPr lang="en-US" dirty="0">
                <a:solidFill>
                  <a:srgbClr val="FFC000"/>
                </a:solidFill>
                <a:effectLst>
                  <a:outerShdw blurRad="38100" dist="38100" dir="2700000" algn="tl">
                    <a:srgbClr val="000000">
                      <a:alpha val="43137"/>
                    </a:srgbClr>
                  </a:outerShdw>
                </a:effectLst>
              </a:rPr>
              <a:t>10 amperes</a:t>
            </a:r>
            <a:r>
              <a:rPr lang="en-US" dirty="0"/>
              <a:t>?</a:t>
            </a:r>
            <a:br>
              <a:rPr lang="en-US" dirty="0"/>
            </a:br>
            <a:endParaRPr lang="en-US" dirty="0"/>
          </a:p>
        </p:txBody>
      </p:sp>
      <p:sp>
        <p:nvSpPr>
          <p:cNvPr id="16" name="Footer Placeholder 3"/>
          <p:cNvSpPr>
            <a:spLocks noGrp="1"/>
          </p:cNvSpPr>
          <p:nvPr>
            <p:ph type="ftr" sz="quarter" idx="4294967295"/>
          </p:nvPr>
        </p:nvSpPr>
        <p:spPr>
          <a:xfrm>
            <a:off x="3124200" y="6356350"/>
            <a:ext cx="2895600" cy="365125"/>
          </a:xfrm>
          <a:prstGeom prst="rect">
            <a:avLst/>
          </a:prstGeom>
        </p:spPr>
        <p:txBody>
          <a:bodyPr/>
          <a:lstStyle/>
          <a:p>
            <a:r>
              <a:rPr lang="en-US"/>
              <a:t>T5 - Electrical Principles 2022</a:t>
            </a:r>
          </a:p>
        </p:txBody>
      </p:sp>
      <p:sp>
        <p:nvSpPr>
          <p:cNvPr id="2" name="Slide Number Placeholder 1">
            <a:extLst>
              <a:ext uri="{FF2B5EF4-FFF2-40B4-BE49-F238E27FC236}">
                <a16:creationId xmlns:a16="http://schemas.microsoft.com/office/drawing/2014/main" id="{3A96431E-B5AB-6FBF-6247-4DB26D0C4FAC}"/>
              </a:ext>
            </a:extLst>
          </p:cNvPr>
          <p:cNvSpPr>
            <a:spLocks noGrp="1"/>
          </p:cNvSpPr>
          <p:nvPr>
            <p:ph type="sldNum" idx="10"/>
          </p:nvPr>
        </p:nvSpPr>
        <p:spPr/>
        <p:txBody>
          <a:bodyPr/>
          <a:lstStyle/>
          <a:p>
            <a:pPr>
              <a:defRPr/>
            </a:pPr>
            <a:fld id="{348A005E-3BB3-4E43-9CF9-9AA9B17F6590}" type="slidenum">
              <a:rPr lang="en-US" altLang="en-US" smtClean="0"/>
              <a:pPr>
                <a:defRPr/>
              </a:pPr>
              <a:t>83</a:t>
            </a:fld>
            <a:endParaRPr lang="en-US" altLang="en-US"/>
          </a:p>
        </p:txBody>
      </p:sp>
    </p:spTree>
    <p:extLst>
      <p:ext uri="{BB962C8B-B14F-4D97-AF65-F5344CB8AC3E}">
        <p14:creationId xmlns:p14="http://schemas.microsoft.com/office/powerpoint/2010/main" val="14394116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r>
              <a:rPr lang="en-US" altLang="en-US" sz="1200" dirty="0">
                <a:solidFill>
                  <a:srgbClr val="FFFFFF"/>
                </a:solidFill>
                <a:latin typeface="Arial" charset="0"/>
              </a:rPr>
              <a:t>Electrical Principles 2014</a:t>
            </a:r>
          </a:p>
        </p:txBody>
      </p:sp>
      <p:sp>
        <p:nvSpPr>
          <p:cNvPr id="81923" name="Text Box 2"/>
          <p:cNvSpPr txBox="1">
            <a:spLocks noChangeArrowheads="1"/>
          </p:cNvSpPr>
          <p:nvPr/>
        </p:nvSpPr>
        <p:spPr bwMode="auto">
          <a:xfrm>
            <a:off x="304800" y="61722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E8A97C69-6D39-46F9-973D-0C29D0050B66}" type="slidenum">
              <a:rPr lang="en-US" altLang="en-US" sz="1200">
                <a:solidFill>
                  <a:srgbClr val="FFFFFF"/>
                </a:solidFill>
                <a:latin typeface="Arial" charset="0"/>
              </a:rPr>
              <a:pPr eaLnBrk="1" hangingPunct="1">
                <a:buClrTx/>
                <a:buFontTx/>
                <a:buNone/>
              </a:pPr>
              <a:t>84</a:t>
            </a:fld>
            <a:endParaRPr lang="en-US" altLang="en-US" sz="1200">
              <a:solidFill>
                <a:srgbClr val="FFFFFF"/>
              </a:solidFill>
              <a:latin typeface="Arial" charset="0"/>
            </a:endParaRPr>
          </a:p>
        </p:txBody>
      </p:sp>
      <p:grpSp>
        <p:nvGrpSpPr>
          <p:cNvPr id="81925" name="Group 4"/>
          <p:cNvGrpSpPr>
            <a:grpSpLocks/>
          </p:cNvGrpSpPr>
          <p:nvPr/>
        </p:nvGrpSpPr>
        <p:grpSpPr bwMode="auto">
          <a:xfrm>
            <a:off x="1133475" y="2773363"/>
            <a:ext cx="3513138" cy="3074987"/>
            <a:chOff x="714" y="1747"/>
            <a:chExt cx="2213" cy="1937"/>
          </a:xfrm>
        </p:grpSpPr>
        <p:grpSp>
          <p:nvGrpSpPr>
            <p:cNvPr id="81928" name="Group 5"/>
            <p:cNvGrpSpPr>
              <a:grpSpLocks/>
            </p:cNvGrpSpPr>
            <p:nvPr/>
          </p:nvGrpSpPr>
          <p:grpSpPr bwMode="auto">
            <a:xfrm>
              <a:off x="714" y="1747"/>
              <a:ext cx="1727" cy="1679"/>
              <a:chOff x="714" y="1747"/>
              <a:chExt cx="1727" cy="1679"/>
            </a:xfrm>
          </p:grpSpPr>
          <p:sp>
            <p:nvSpPr>
              <p:cNvPr id="81932" name="Oval 6"/>
              <p:cNvSpPr>
                <a:spLocks noChangeArrowheads="1"/>
              </p:cNvSpPr>
              <p:nvPr/>
            </p:nvSpPr>
            <p:spPr bwMode="auto">
              <a:xfrm>
                <a:off x="714" y="1747"/>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1933" name="Line 7"/>
              <p:cNvSpPr>
                <a:spLocks noChangeShapeType="1"/>
              </p:cNvSpPr>
              <p:nvPr/>
            </p:nvSpPr>
            <p:spPr bwMode="auto">
              <a:xfrm>
                <a:off x="714" y="2611"/>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34" name="Line 8"/>
              <p:cNvSpPr>
                <a:spLocks noChangeShapeType="1"/>
              </p:cNvSpPr>
              <p:nvPr/>
            </p:nvSpPr>
            <p:spPr bwMode="auto">
              <a:xfrm flipV="1">
                <a:off x="1578" y="2610"/>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1929" name="Text Box 9"/>
            <p:cNvSpPr txBox="1">
              <a:spLocks noChangeArrowheads="1"/>
            </p:cNvSpPr>
            <p:nvPr/>
          </p:nvSpPr>
          <p:spPr bwMode="auto">
            <a:xfrm>
              <a:off x="1434" y="2035"/>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W</a:t>
              </a:r>
            </a:p>
          </p:txBody>
        </p:sp>
        <p:sp>
          <p:nvSpPr>
            <p:cNvPr id="81930" name="Text Box 10"/>
            <p:cNvSpPr txBox="1">
              <a:spLocks noChangeArrowheads="1"/>
            </p:cNvSpPr>
            <p:nvPr/>
          </p:nvSpPr>
          <p:spPr bwMode="auto">
            <a:xfrm>
              <a:off x="714" y="2755"/>
              <a:ext cx="1007"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A</a:t>
              </a:r>
            </a:p>
            <a:p>
              <a:pPr eaLnBrk="1" hangingPunct="1">
                <a:spcBef>
                  <a:spcPts val="2250"/>
                </a:spcBef>
                <a:buClrTx/>
                <a:buSzPct val="70000"/>
                <a:buFontTx/>
                <a:buNone/>
              </a:pPr>
              <a:r>
                <a:rPr lang="en-US" altLang="en-US" sz="3600" b="1">
                  <a:solidFill>
                    <a:srgbClr val="FFFF00"/>
                  </a:solidFill>
                  <a:latin typeface="Tahoma" pitchFamily="34" charset="0"/>
                </a:rPr>
                <a:t>10 A</a:t>
              </a:r>
            </a:p>
          </p:txBody>
        </p:sp>
        <p:sp>
          <p:nvSpPr>
            <p:cNvPr id="81931" name="Text Box 11"/>
            <p:cNvSpPr txBox="1">
              <a:spLocks noChangeArrowheads="1"/>
            </p:cNvSpPr>
            <p:nvPr/>
          </p:nvSpPr>
          <p:spPr bwMode="auto">
            <a:xfrm>
              <a:off x="1770" y="2755"/>
              <a:ext cx="1157"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a:t>
              </a:r>
            </a:p>
            <a:p>
              <a:pPr eaLnBrk="1" hangingPunct="1">
                <a:spcBef>
                  <a:spcPts val="2250"/>
                </a:spcBef>
                <a:buClrTx/>
                <a:buSzPct val="70000"/>
                <a:buFontTx/>
                <a:buNone/>
              </a:pPr>
              <a:r>
                <a:rPr lang="en-US" altLang="en-US" sz="3600" b="1">
                  <a:solidFill>
                    <a:srgbClr val="FFFF00"/>
                  </a:solidFill>
                  <a:latin typeface="Tahoma" pitchFamily="34" charset="0"/>
                </a:rPr>
                <a:t>13.8 V</a:t>
              </a:r>
            </a:p>
          </p:txBody>
        </p:sp>
      </p:grpSp>
      <p:sp>
        <p:nvSpPr>
          <p:cNvPr id="82956" name="Text Box 12"/>
          <p:cNvSpPr txBox="1">
            <a:spLocks noChangeArrowheads="1"/>
          </p:cNvSpPr>
          <p:nvPr/>
        </p:nvSpPr>
        <p:spPr bwMode="auto">
          <a:xfrm>
            <a:off x="4360863" y="3473450"/>
            <a:ext cx="473075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a:effectLst>
                  <a:outerShdw blurRad="38100" dist="38100" dir="2700000" algn="tl">
                    <a:srgbClr val="000000"/>
                  </a:outerShdw>
                </a:effectLst>
                <a:latin typeface="Arial" charset="0"/>
              </a:rPr>
              <a:t>W = A  x  V</a:t>
            </a:r>
          </a:p>
          <a:p>
            <a:pPr>
              <a:buClrTx/>
              <a:buSzPct val="70000"/>
              <a:buFontTx/>
              <a:buNone/>
              <a:defRPr/>
            </a:pPr>
            <a:endParaRPr lang="en-US" altLang="en-US" sz="2800" b="1">
              <a:effectLst>
                <a:outerShdw blurRad="38100" dist="38100" dir="2700000" algn="tl">
                  <a:srgbClr val="000000"/>
                </a:outerShdw>
              </a:effectLst>
              <a:latin typeface="Arial" charset="0"/>
            </a:endParaRPr>
          </a:p>
          <a:p>
            <a:pPr>
              <a:buClrTx/>
              <a:buSzPct val="70000"/>
              <a:buFontTx/>
              <a:buNone/>
              <a:defRPr/>
            </a:pPr>
            <a:r>
              <a:rPr lang="en-US" altLang="en-US" sz="2800" b="1">
                <a:effectLst>
                  <a:outerShdw blurRad="38100" dist="38100" dir="2700000" algn="tl">
                    <a:srgbClr val="000000"/>
                  </a:outerShdw>
                </a:effectLst>
                <a:latin typeface="Arial" charset="0"/>
              </a:rPr>
              <a:t>W = 10 A  x  13.8 V = </a:t>
            </a:r>
            <a:r>
              <a:rPr lang="en-US" altLang="en-US" sz="2800" b="1">
                <a:solidFill>
                  <a:srgbClr val="FFFF00"/>
                </a:solidFill>
                <a:effectLst>
                  <a:outerShdw blurRad="38100" dist="38100" dir="2700000" algn="tl">
                    <a:srgbClr val="000000"/>
                  </a:outerShdw>
                </a:effectLst>
                <a:latin typeface="Arial" charset="0"/>
              </a:rPr>
              <a:t>138 W</a:t>
            </a:r>
          </a:p>
        </p:txBody>
      </p:sp>
      <p:pic>
        <p:nvPicPr>
          <p:cNvPr id="8295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33613"/>
            <a:ext cx="2393950" cy="1657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 Box 3"/>
          <p:cNvSpPr txBox="1">
            <a:spLocks noChangeArrowheads="1"/>
          </p:cNvSpPr>
          <p:nvPr/>
        </p:nvSpPr>
        <p:spPr bwMode="auto">
          <a:xfrm>
            <a:off x="304800" y="304800"/>
            <a:ext cx="8686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3200" dirty="0">
                <a:solidFill>
                  <a:schemeClr val="bg1">
                    <a:lumMod val="95000"/>
                    <a:lumOff val="5000"/>
                  </a:schemeClr>
                </a:solidFill>
                <a:latin typeface="Impact" panose="020B0806030902050204" pitchFamily="34" charset="0"/>
                <a:ea typeface="+mj-ea"/>
                <a:cs typeface="+mj-cs"/>
              </a:rPr>
              <a:t>T5C09    How much power is delivered by a voltage of 13.8 volts DC and a current of 10 amperes?</a:t>
            </a:r>
          </a:p>
        </p:txBody>
      </p:sp>
      <p:sp>
        <p:nvSpPr>
          <p:cNvPr id="2" name="Footer Placeholder 1">
            <a:extLst>
              <a:ext uri="{FF2B5EF4-FFF2-40B4-BE49-F238E27FC236}">
                <a16:creationId xmlns:a16="http://schemas.microsoft.com/office/drawing/2014/main" id="{DAE9EB57-D038-CF2A-CD69-7344D2FABC7E}"/>
              </a:ext>
            </a:extLst>
          </p:cNvPr>
          <p:cNvSpPr>
            <a:spLocks noGrp="1"/>
          </p:cNvSpPr>
          <p:nvPr>
            <p:ph type="ftr" idx="11"/>
          </p:nvPr>
        </p:nvSpPr>
        <p:spPr/>
        <p:txBody>
          <a:bodyPr/>
          <a:lstStyle/>
          <a:p>
            <a:pPr>
              <a:defRPr/>
            </a:pPr>
            <a:r>
              <a:rPr lang="en-US" altLang="en-US"/>
              <a:t>T5 - Electrical Principles 2022</a:t>
            </a:r>
          </a:p>
        </p:txBody>
      </p:sp>
      <p:sp>
        <p:nvSpPr>
          <p:cNvPr id="3" name="Slide Number Placeholder 2">
            <a:extLst>
              <a:ext uri="{FF2B5EF4-FFF2-40B4-BE49-F238E27FC236}">
                <a16:creationId xmlns:a16="http://schemas.microsoft.com/office/drawing/2014/main" id="{D05473F9-AA60-2EEF-F69D-7B9C9ACB42B9}"/>
              </a:ext>
            </a:extLst>
          </p:cNvPr>
          <p:cNvSpPr>
            <a:spLocks noGrp="1"/>
          </p:cNvSpPr>
          <p:nvPr>
            <p:ph type="sldNum" idx="10"/>
          </p:nvPr>
        </p:nvSpPr>
        <p:spPr/>
        <p:txBody>
          <a:bodyPr/>
          <a:lstStyle/>
          <a:p>
            <a:pPr>
              <a:defRPr/>
            </a:pPr>
            <a:fld id="{348A005E-3BB3-4E43-9CF9-9AA9B17F6590}" type="slidenum">
              <a:rPr lang="en-US" altLang="en-US" smtClean="0"/>
              <a:pPr>
                <a:defRPr/>
              </a:pPr>
              <a:t>84</a:t>
            </a:fld>
            <a:endParaRPr lang="en-US" altLang="en-US"/>
          </a:p>
        </p:txBody>
      </p:sp>
    </p:spTree>
    <p:extLst>
      <p:ext uri="{BB962C8B-B14F-4D97-AF65-F5344CB8AC3E}">
        <p14:creationId xmlns:p14="http://schemas.microsoft.com/office/powerpoint/2010/main" val="16511666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withEffect">
                                  <p:stCondLst>
                                    <p:cond delay="0"/>
                                  </p:stCondLst>
                                  <p:childTnLst>
                                    <p:set>
                                      <p:cBhvr additive="repl">
                                        <p:cTn id="6" dur="1" fill="hold">
                                          <p:stCondLst>
                                            <p:cond delay="0"/>
                                          </p:stCondLst>
                                        </p:cTn>
                                        <p:tgtEl>
                                          <p:spTgt spid="82957"/>
                                        </p:tgtEl>
                                        <p:attrNameLst>
                                          <p:attrName>style.visibility</p:attrName>
                                        </p:attrNameLst>
                                      </p:cBhvr>
                                      <p:to>
                                        <p:strVal val="visible"/>
                                      </p:to>
                                    </p:set>
                                    <p:anim calcmode="lin" valueType="num">
                                      <p:cBhvr>
                                        <p:cTn id="7" dur="1000" fill="hold"/>
                                        <p:tgtEl>
                                          <p:spTgt spid="82957"/>
                                        </p:tgtEl>
                                        <p:attrNameLst>
                                          <p:attrName>ppt_x</p:attrName>
                                        </p:attrNameLst>
                                      </p:cBhvr>
                                      <p:tavLst>
                                        <p:tav tm="100000">
                                          <p:val>
                                            <p:strVal val="0-#ppt_w/2"/>
                                          </p:val>
                                        </p:tav>
                                        <p:tav>
                                          <p:val>
                                            <p:strVal val="#ppt_x"/>
                                          </p:val>
                                        </p:tav>
                                      </p:tavLst>
                                    </p:anim>
                                    <p:anim calcmode="lin" valueType="num">
                                      <p:cBhvr>
                                        <p:cTn id="8" dur="1000" fill="hold"/>
                                        <p:tgtEl>
                                          <p:spTgt spid="82957"/>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10600" cy="1828800"/>
          </a:xfrm>
        </p:spPr>
        <p:txBody>
          <a:bodyPr>
            <a:normAutofit fontScale="90000"/>
          </a:bodyPr>
          <a:lstStyle/>
          <a:p>
            <a:r>
              <a:rPr lang="en-US" dirty="0"/>
              <a:t> </a:t>
            </a:r>
            <a:br>
              <a:rPr lang="en-US" dirty="0"/>
            </a:br>
            <a:r>
              <a:rPr lang="en-US" dirty="0"/>
              <a:t>T5C09 - How much power is delivered by a voltage of 13.8 volts DC and a current of 10 amperes?</a:t>
            </a:r>
            <a:br>
              <a:rPr lang="en-US" dirty="0"/>
            </a:br>
            <a:endParaRPr lang="en-US" dirty="0"/>
          </a:p>
        </p:txBody>
      </p:sp>
      <p:sp>
        <p:nvSpPr>
          <p:cNvPr id="3" name="Subtitle 2"/>
          <p:cNvSpPr>
            <a:spLocks noGrp="1"/>
          </p:cNvSpPr>
          <p:nvPr>
            <p:ph type="subTitle" idx="1"/>
          </p:nvPr>
        </p:nvSpPr>
        <p:spPr>
          <a:xfrm>
            <a:off x="1066800" y="1905000"/>
            <a:ext cx="3048000" cy="3657600"/>
          </a:xfrm>
        </p:spPr>
        <p:txBody>
          <a:bodyPr>
            <a:normAutofit/>
          </a:bodyPr>
          <a:lstStyle/>
          <a:p>
            <a:r>
              <a:rPr lang="en-US" sz="3600" b="1" i="1" dirty="0">
                <a:solidFill>
                  <a:srgbClr val="FFFF00"/>
                </a:solidFill>
              </a:rPr>
              <a:t>A. 138 watts</a:t>
            </a:r>
            <a:endParaRPr lang="en-US" sz="3600" b="1" dirty="0">
              <a:solidFill>
                <a:srgbClr val="FFFF00"/>
              </a:solidFill>
            </a:endParaRPr>
          </a:p>
          <a:p>
            <a:r>
              <a:rPr lang="en-US" sz="2800" i="1" dirty="0"/>
              <a:t>B. 0.7 watts</a:t>
            </a:r>
            <a:endParaRPr lang="en-US" sz="2800" dirty="0"/>
          </a:p>
          <a:p>
            <a:r>
              <a:rPr lang="en-US" sz="2800" i="1" dirty="0"/>
              <a:t>C. 23.8 watts</a:t>
            </a:r>
            <a:endParaRPr lang="en-US" sz="2800" dirty="0"/>
          </a:p>
          <a:p>
            <a:r>
              <a:rPr lang="en-US" sz="2800" i="1" dirty="0"/>
              <a:t>D. 3.8 watts</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85</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8011036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900" dirty="0">
                <a:solidFill>
                  <a:schemeClr val="bg1">
                    <a:lumMod val="95000"/>
                    <a:lumOff val="5000"/>
                  </a:schemeClr>
                </a:solidFill>
                <a:latin typeface="Impact" panose="020B0806030902050204" pitchFamily="34" charset="0"/>
                <a:ea typeface="+mj-ea"/>
                <a:cs typeface="+mj-cs"/>
              </a:rPr>
              <a:t>T5C10 - How much power is delivered by a voltage of 12 volts DC and the current of 2.5 amperes?</a:t>
            </a:r>
          </a:p>
        </p:txBody>
      </p:sp>
      <p:sp>
        <p:nvSpPr>
          <p:cNvPr id="84994" name="Text Box 2"/>
          <p:cNvSpPr txBox="1">
            <a:spLocks noChangeArrowheads="1"/>
          </p:cNvSpPr>
          <p:nvPr/>
        </p:nvSpPr>
        <p:spPr bwMode="auto">
          <a:xfrm>
            <a:off x="304800" y="2179637"/>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A.	4.8 watts</a:t>
            </a:r>
          </a:p>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B.	30 watts</a:t>
            </a:r>
          </a:p>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C.	14.5 watts</a:t>
            </a:r>
          </a:p>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D.	0.208 watts</a:t>
            </a:r>
          </a:p>
        </p:txBody>
      </p:sp>
      <p:sp>
        <p:nvSpPr>
          <p:cNvPr id="83972" name="Text Box 3"/>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r>
              <a:rPr lang="en-US" altLang="en-US" sz="1200" dirty="0">
                <a:solidFill>
                  <a:srgbClr val="FFFFFF"/>
                </a:solidFill>
                <a:latin typeface="Arial" charset="0"/>
              </a:rPr>
              <a:t>Electrical Principles 2014</a:t>
            </a:r>
          </a:p>
        </p:txBody>
      </p:sp>
      <p:sp>
        <p:nvSpPr>
          <p:cNvPr id="83973"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DF6A7D14-9C2B-4D0C-9C81-A049B2E8E770}" type="slidenum">
              <a:rPr lang="en-US" altLang="en-US" sz="1200">
                <a:solidFill>
                  <a:srgbClr val="FFFFFF"/>
                </a:solidFill>
                <a:latin typeface="Arial" charset="0"/>
              </a:rPr>
              <a:pPr algn="r" eaLnBrk="1" hangingPunct="1">
                <a:buClrTx/>
                <a:buFontTx/>
                <a:buNone/>
              </a:pPr>
              <a:t>86</a:t>
            </a:fld>
            <a:endParaRPr lang="en-US" altLang="en-US" sz="1200">
              <a:solidFill>
                <a:srgbClr val="FFFFFF"/>
              </a:solidFill>
              <a:latin typeface="Arial" charset="0"/>
            </a:endParaRPr>
          </a:p>
        </p:txBody>
      </p:sp>
      <p:sp>
        <p:nvSpPr>
          <p:cNvPr id="2" name="Footer Placeholder 1">
            <a:extLst>
              <a:ext uri="{FF2B5EF4-FFF2-40B4-BE49-F238E27FC236}">
                <a16:creationId xmlns:a16="http://schemas.microsoft.com/office/drawing/2014/main" id="{9D7303D3-CB7A-6451-3D5F-19C65DAA0E6D}"/>
              </a:ext>
            </a:extLst>
          </p:cNvPr>
          <p:cNvSpPr>
            <a:spLocks noGrp="1"/>
          </p:cNvSpPr>
          <p:nvPr>
            <p:ph type="ftr" idx="11"/>
          </p:nvPr>
        </p:nvSpPr>
        <p:spPr/>
        <p:txBody>
          <a:bodyPr/>
          <a:lstStyle/>
          <a:p>
            <a:pPr>
              <a:defRPr/>
            </a:pPr>
            <a:r>
              <a:rPr lang="en-US" altLang="en-US"/>
              <a:t>T5 - Electrical Principles 2022</a:t>
            </a:r>
          </a:p>
        </p:txBody>
      </p:sp>
      <p:sp>
        <p:nvSpPr>
          <p:cNvPr id="3" name="Slide Number Placeholder 2">
            <a:extLst>
              <a:ext uri="{FF2B5EF4-FFF2-40B4-BE49-F238E27FC236}">
                <a16:creationId xmlns:a16="http://schemas.microsoft.com/office/drawing/2014/main" id="{EDEB27CC-D26D-4877-7421-9E69536B950F}"/>
              </a:ext>
            </a:extLst>
          </p:cNvPr>
          <p:cNvSpPr>
            <a:spLocks noGrp="1"/>
          </p:cNvSpPr>
          <p:nvPr>
            <p:ph type="sldNum" idx="10"/>
          </p:nvPr>
        </p:nvSpPr>
        <p:spPr/>
        <p:txBody>
          <a:bodyPr/>
          <a:lstStyle/>
          <a:p>
            <a:pPr>
              <a:defRPr/>
            </a:pPr>
            <a:fld id="{348A005E-3BB3-4E43-9CF9-9AA9B17F6590}" type="slidenum">
              <a:rPr lang="en-US" altLang="en-US" smtClean="0"/>
              <a:pPr>
                <a:defRPr/>
              </a:pPr>
              <a:t>86</a:t>
            </a:fld>
            <a:endParaRPr lang="en-US" altLang="en-US"/>
          </a:p>
        </p:txBody>
      </p:sp>
    </p:spTree>
    <p:extLst>
      <p:ext uri="{BB962C8B-B14F-4D97-AF65-F5344CB8AC3E}">
        <p14:creationId xmlns:p14="http://schemas.microsoft.com/office/powerpoint/2010/main" val="2435444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r>
              <a:rPr lang="en-US" altLang="en-US" sz="1200" dirty="0">
                <a:solidFill>
                  <a:srgbClr val="FFFFFF"/>
                </a:solidFill>
                <a:latin typeface="Arial" charset="0"/>
              </a:rPr>
              <a:t>Electrical Principles 2014</a:t>
            </a:r>
          </a:p>
        </p:txBody>
      </p:sp>
      <p:sp>
        <p:nvSpPr>
          <p:cNvPr id="84995" name="Text Box 2"/>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C86E469C-6C44-47C6-AA93-C942A1F7A65A}" type="slidenum">
              <a:rPr lang="en-US" altLang="en-US" sz="1200">
                <a:solidFill>
                  <a:srgbClr val="FFFFFF"/>
                </a:solidFill>
                <a:latin typeface="Arial" charset="0"/>
              </a:rPr>
              <a:pPr eaLnBrk="1" hangingPunct="1">
                <a:buClrTx/>
                <a:buFontTx/>
                <a:buNone/>
              </a:pPr>
              <a:t>87</a:t>
            </a:fld>
            <a:endParaRPr lang="en-US" altLang="en-US" sz="1200">
              <a:solidFill>
                <a:srgbClr val="FFFFFF"/>
              </a:solidFill>
              <a:latin typeface="Arial" charset="0"/>
            </a:endParaRPr>
          </a:p>
        </p:txBody>
      </p:sp>
      <p:sp>
        <p:nvSpPr>
          <p:cNvPr id="86019" name="Text Box 3"/>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900" dirty="0">
                <a:solidFill>
                  <a:schemeClr val="bg1">
                    <a:lumMod val="95000"/>
                    <a:lumOff val="5000"/>
                  </a:schemeClr>
                </a:solidFill>
                <a:latin typeface="Impact" panose="020B0806030902050204" pitchFamily="34" charset="0"/>
                <a:ea typeface="+mj-ea"/>
                <a:cs typeface="+mj-cs"/>
              </a:rPr>
              <a:t>T5C10 - How much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power</a:t>
            </a:r>
            <a:r>
              <a:rPr lang="en-US" altLang="en-US" sz="2900" dirty="0">
                <a:solidFill>
                  <a:schemeClr val="bg1">
                    <a:lumMod val="95000"/>
                    <a:lumOff val="5000"/>
                  </a:schemeClr>
                </a:solidFill>
                <a:latin typeface="Impact" panose="020B0806030902050204" pitchFamily="34" charset="0"/>
                <a:ea typeface="+mj-ea"/>
                <a:cs typeface="+mj-cs"/>
              </a:rPr>
              <a:t> is delivered by a voltage of 12 volts DC and the current of 2.5 amperes?</a:t>
            </a:r>
          </a:p>
        </p:txBody>
      </p:sp>
      <p:grpSp>
        <p:nvGrpSpPr>
          <p:cNvPr id="84997" name="Group 4"/>
          <p:cNvGrpSpPr>
            <a:grpSpLocks/>
          </p:cNvGrpSpPr>
          <p:nvPr/>
        </p:nvGrpSpPr>
        <p:grpSpPr bwMode="auto">
          <a:xfrm>
            <a:off x="1571625" y="2716213"/>
            <a:ext cx="2741613" cy="2665412"/>
            <a:chOff x="990" y="1711"/>
            <a:chExt cx="1727" cy="1679"/>
          </a:xfrm>
        </p:grpSpPr>
        <p:grpSp>
          <p:nvGrpSpPr>
            <p:cNvPr id="85000" name="Group 5"/>
            <p:cNvGrpSpPr>
              <a:grpSpLocks/>
            </p:cNvGrpSpPr>
            <p:nvPr/>
          </p:nvGrpSpPr>
          <p:grpSpPr bwMode="auto">
            <a:xfrm>
              <a:off x="990" y="1711"/>
              <a:ext cx="1727" cy="1679"/>
              <a:chOff x="990" y="1711"/>
              <a:chExt cx="1727" cy="1679"/>
            </a:xfrm>
          </p:grpSpPr>
          <p:sp>
            <p:nvSpPr>
              <p:cNvPr id="85004" name="Oval 6"/>
              <p:cNvSpPr>
                <a:spLocks noChangeArrowheads="1"/>
              </p:cNvSpPr>
              <p:nvPr/>
            </p:nvSpPr>
            <p:spPr bwMode="auto">
              <a:xfrm>
                <a:off x="990" y="171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5005" name="Line 7"/>
              <p:cNvSpPr>
                <a:spLocks noChangeShapeType="1"/>
              </p:cNvSpPr>
              <p:nvPr/>
            </p:nvSpPr>
            <p:spPr bwMode="auto">
              <a:xfrm>
                <a:off x="990" y="257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5006" name="Line 8"/>
              <p:cNvSpPr>
                <a:spLocks noChangeShapeType="1"/>
              </p:cNvSpPr>
              <p:nvPr/>
            </p:nvSpPr>
            <p:spPr bwMode="auto">
              <a:xfrm flipV="1">
                <a:off x="1854" y="257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5001" name="Text Box 9"/>
            <p:cNvSpPr txBox="1">
              <a:spLocks noChangeArrowheads="1"/>
            </p:cNvSpPr>
            <p:nvPr/>
          </p:nvSpPr>
          <p:spPr bwMode="auto">
            <a:xfrm>
              <a:off x="1422" y="1999"/>
              <a:ext cx="959"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W ?</a:t>
              </a:r>
            </a:p>
          </p:txBody>
        </p:sp>
        <p:sp>
          <p:nvSpPr>
            <p:cNvPr id="85002" name="Text Box 10"/>
            <p:cNvSpPr txBox="1">
              <a:spLocks noChangeArrowheads="1"/>
            </p:cNvSpPr>
            <p:nvPr/>
          </p:nvSpPr>
          <p:spPr bwMode="auto">
            <a:xfrm>
              <a:off x="1422" y="2719"/>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p:txBody>
        </p:sp>
        <p:sp>
          <p:nvSpPr>
            <p:cNvPr id="85003" name="Text Box 11"/>
            <p:cNvSpPr txBox="1">
              <a:spLocks noChangeArrowheads="1"/>
            </p:cNvSpPr>
            <p:nvPr/>
          </p:nvSpPr>
          <p:spPr bwMode="auto">
            <a:xfrm>
              <a:off x="2046" y="2719"/>
              <a:ext cx="335"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a:t>
              </a:r>
            </a:p>
          </p:txBody>
        </p:sp>
      </p:grpSp>
      <p:sp>
        <p:nvSpPr>
          <p:cNvPr id="84998" name="Text Box 12"/>
          <p:cNvSpPr txBox="1">
            <a:spLocks noChangeArrowheads="1"/>
          </p:cNvSpPr>
          <p:nvPr/>
        </p:nvSpPr>
        <p:spPr bwMode="auto">
          <a:xfrm>
            <a:off x="5465763" y="3892550"/>
            <a:ext cx="291623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spcBef>
                <a:spcPts val="2000"/>
              </a:spcBef>
              <a:buClrTx/>
              <a:buSzPct val="70000"/>
              <a:buFontTx/>
              <a:buNone/>
            </a:pPr>
            <a:r>
              <a:rPr lang="en-US" altLang="en-US" sz="3200" b="1">
                <a:solidFill>
                  <a:srgbClr val="FFFF00"/>
                </a:solidFill>
                <a:latin typeface="Verdana" pitchFamily="32" charset="0"/>
              </a:rPr>
              <a:t>W = A x V</a:t>
            </a:r>
          </a:p>
        </p:txBody>
      </p:sp>
      <p:sp>
        <p:nvSpPr>
          <p:cNvPr id="86029" name="Text Box 13"/>
          <p:cNvSpPr txBox="1">
            <a:spLocks noChangeArrowheads="1"/>
          </p:cNvSpPr>
          <p:nvPr/>
        </p:nvSpPr>
        <p:spPr bwMode="auto">
          <a:xfrm>
            <a:off x="4495800" y="24384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are you looking For?</a:t>
            </a:r>
          </a:p>
        </p:txBody>
      </p:sp>
      <p:sp>
        <p:nvSpPr>
          <p:cNvPr id="2" name="Footer Placeholder 1">
            <a:extLst>
              <a:ext uri="{FF2B5EF4-FFF2-40B4-BE49-F238E27FC236}">
                <a16:creationId xmlns:a16="http://schemas.microsoft.com/office/drawing/2014/main" id="{1F6C66D9-028B-3FE7-51D1-15DCFE4C6E24}"/>
              </a:ext>
            </a:extLst>
          </p:cNvPr>
          <p:cNvSpPr>
            <a:spLocks noGrp="1"/>
          </p:cNvSpPr>
          <p:nvPr>
            <p:ph type="ftr" idx="11"/>
          </p:nvPr>
        </p:nvSpPr>
        <p:spPr/>
        <p:txBody>
          <a:bodyPr/>
          <a:lstStyle/>
          <a:p>
            <a:pPr>
              <a:defRPr/>
            </a:pPr>
            <a:r>
              <a:rPr lang="en-US" altLang="en-US"/>
              <a:t>T5 - Electrical Principles 2022</a:t>
            </a:r>
          </a:p>
        </p:txBody>
      </p:sp>
      <p:sp>
        <p:nvSpPr>
          <p:cNvPr id="3" name="Slide Number Placeholder 2">
            <a:extLst>
              <a:ext uri="{FF2B5EF4-FFF2-40B4-BE49-F238E27FC236}">
                <a16:creationId xmlns:a16="http://schemas.microsoft.com/office/drawing/2014/main" id="{D9B90BE6-2AAE-859A-2B5A-91BE833F0251}"/>
              </a:ext>
            </a:extLst>
          </p:cNvPr>
          <p:cNvSpPr>
            <a:spLocks noGrp="1"/>
          </p:cNvSpPr>
          <p:nvPr>
            <p:ph type="sldNum" idx="10"/>
          </p:nvPr>
        </p:nvSpPr>
        <p:spPr/>
        <p:txBody>
          <a:bodyPr/>
          <a:lstStyle/>
          <a:p>
            <a:pPr>
              <a:defRPr/>
            </a:pPr>
            <a:fld id="{348A005E-3BB3-4E43-9CF9-9AA9B17F6590}" type="slidenum">
              <a:rPr lang="en-US" altLang="en-US" smtClean="0"/>
              <a:pPr>
                <a:defRPr/>
              </a:pPr>
              <a:t>87</a:t>
            </a:fld>
            <a:endParaRPr lang="en-US" altLang="en-US"/>
          </a:p>
        </p:txBody>
      </p:sp>
    </p:spTree>
    <p:extLst>
      <p:ext uri="{BB962C8B-B14F-4D97-AF65-F5344CB8AC3E}">
        <p14:creationId xmlns:p14="http://schemas.microsoft.com/office/powerpoint/2010/main" val="36813688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r>
              <a:rPr lang="en-US" altLang="en-US" sz="1200" dirty="0">
                <a:solidFill>
                  <a:srgbClr val="FFFFFF"/>
                </a:solidFill>
                <a:latin typeface="Arial" charset="0"/>
              </a:rPr>
              <a:t>Electrical Principles 2014</a:t>
            </a:r>
          </a:p>
        </p:txBody>
      </p:sp>
      <p:sp>
        <p:nvSpPr>
          <p:cNvPr id="86019" name="Text Box 2"/>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61477C98-C1E7-41A5-9657-98DBF32F9982}" type="slidenum">
              <a:rPr lang="en-US" altLang="en-US" sz="1200">
                <a:solidFill>
                  <a:srgbClr val="FFFFFF"/>
                </a:solidFill>
                <a:latin typeface="Arial" charset="0"/>
              </a:rPr>
              <a:pPr eaLnBrk="1" hangingPunct="1">
                <a:buClrTx/>
                <a:buFontTx/>
                <a:buNone/>
              </a:pPr>
              <a:t>88</a:t>
            </a:fld>
            <a:endParaRPr lang="en-US" altLang="en-US" sz="1200">
              <a:solidFill>
                <a:srgbClr val="FFFFFF"/>
              </a:solidFill>
              <a:latin typeface="Arial" charset="0"/>
            </a:endParaRPr>
          </a:p>
        </p:txBody>
      </p:sp>
      <p:sp>
        <p:nvSpPr>
          <p:cNvPr id="87043" name="Text Box 3"/>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900" dirty="0">
                <a:solidFill>
                  <a:schemeClr val="bg1">
                    <a:lumMod val="95000"/>
                    <a:lumOff val="5000"/>
                  </a:schemeClr>
                </a:solidFill>
                <a:latin typeface="Impact" panose="020B0806030902050204" pitchFamily="34" charset="0"/>
                <a:ea typeface="+mj-ea"/>
                <a:cs typeface="+mj-cs"/>
              </a:rPr>
              <a:t>T5C10 - How much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power</a:t>
            </a:r>
            <a:r>
              <a:rPr lang="en-US" altLang="en-US" sz="2900" dirty="0">
                <a:solidFill>
                  <a:schemeClr val="bg1">
                    <a:lumMod val="95000"/>
                    <a:lumOff val="5000"/>
                  </a:schemeClr>
                </a:solidFill>
                <a:latin typeface="Impact" panose="020B0806030902050204" pitchFamily="34" charset="0"/>
                <a:ea typeface="+mj-ea"/>
                <a:cs typeface="+mj-cs"/>
              </a:rPr>
              <a:t> is delivered by a voltage of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12 volts DC </a:t>
            </a:r>
            <a:r>
              <a:rPr lang="en-US" altLang="en-US" sz="2900" dirty="0">
                <a:solidFill>
                  <a:schemeClr val="bg1">
                    <a:lumMod val="95000"/>
                    <a:lumOff val="5000"/>
                  </a:schemeClr>
                </a:solidFill>
                <a:latin typeface="Impact" panose="020B0806030902050204" pitchFamily="34" charset="0"/>
                <a:ea typeface="+mj-ea"/>
                <a:cs typeface="+mj-cs"/>
              </a:rPr>
              <a:t>and the current of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2.5 amperes</a:t>
            </a:r>
            <a:r>
              <a:rPr lang="en-US" altLang="en-US" sz="2900" dirty="0">
                <a:solidFill>
                  <a:schemeClr val="bg1">
                    <a:lumMod val="95000"/>
                    <a:lumOff val="5000"/>
                  </a:schemeClr>
                </a:solidFill>
                <a:latin typeface="Impact" panose="020B0806030902050204" pitchFamily="34" charset="0"/>
                <a:ea typeface="+mj-ea"/>
                <a:cs typeface="+mj-cs"/>
              </a:rPr>
              <a:t>?</a:t>
            </a:r>
          </a:p>
        </p:txBody>
      </p:sp>
      <p:grpSp>
        <p:nvGrpSpPr>
          <p:cNvPr id="86021" name="Group 4"/>
          <p:cNvGrpSpPr>
            <a:grpSpLocks/>
          </p:cNvGrpSpPr>
          <p:nvPr/>
        </p:nvGrpSpPr>
        <p:grpSpPr bwMode="auto">
          <a:xfrm>
            <a:off x="1219200" y="2716213"/>
            <a:ext cx="3656013" cy="2665412"/>
            <a:chOff x="768" y="1711"/>
            <a:chExt cx="2303" cy="1679"/>
          </a:xfrm>
        </p:grpSpPr>
        <p:grpSp>
          <p:nvGrpSpPr>
            <p:cNvPr id="86024" name="Group 5"/>
            <p:cNvGrpSpPr>
              <a:grpSpLocks/>
            </p:cNvGrpSpPr>
            <p:nvPr/>
          </p:nvGrpSpPr>
          <p:grpSpPr bwMode="auto">
            <a:xfrm>
              <a:off x="990" y="1711"/>
              <a:ext cx="1727" cy="1679"/>
              <a:chOff x="990" y="1711"/>
              <a:chExt cx="1727" cy="1679"/>
            </a:xfrm>
          </p:grpSpPr>
          <p:sp>
            <p:nvSpPr>
              <p:cNvPr id="86028" name="Oval 6"/>
              <p:cNvSpPr>
                <a:spLocks noChangeArrowheads="1"/>
              </p:cNvSpPr>
              <p:nvPr/>
            </p:nvSpPr>
            <p:spPr bwMode="auto">
              <a:xfrm>
                <a:off x="990" y="1711"/>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6029" name="Line 7"/>
              <p:cNvSpPr>
                <a:spLocks noChangeShapeType="1"/>
              </p:cNvSpPr>
              <p:nvPr/>
            </p:nvSpPr>
            <p:spPr bwMode="auto">
              <a:xfrm>
                <a:off x="990" y="2575"/>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6030" name="Line 8"/>
              <p:cNvSpPr>
                <a:spLocks noChangeShapeType="1"/>
              </p:cNvSpPr>
              <p:nvPr/>
            </p:nvSpPr>
            <p:spPr bwMode="auto">
              <a:xfrm flipV="1">
                <a:off x="1854" y="2574"/>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6025" name="Text Box 9"/>
            <p:cNvSpPr txBox="1">
              <a:spLocks noChangeArrowheads="1"/>
            </p:cNvSpPr>
            <p:nvPr/>
          </p:nvSpPr>
          <p:spPr bwMode="auto">
            <a:xfrm>
              <a:off x="1422" y="1999"/>
              <a:ext cx="959"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W ?</a:t>
              </a:r>
            </a:p>
          </p:txBody>
        </p:sp>
        <p:sp>
          <p:nvSpPr>
            <p:cNvPr id="86026" name="Text Box 10"/>
            <p:cNvSpPr txBox="1">
              <a:spLocks noChangeArrowheads="1"/>
            </p:cNvSpPr>
            <p:nvPr/>
          </p:nvSpPr>
          <p:spPr bwMode="auto">
            <a:xfrm>
              <a:off x="768" y="2719"/>
              <a:ext cx="1049"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2.5 A</a:t>
              </a:r>
            </a:p>
          </p:txBody>
        </p:sp>
        <p:sp>
          <p:nvSpPr>
            <p:cNvPr id="86027" name="Text Box 11"/>
            <p:cNvSpPr txBox="1">
              <a:spLocks noChangeArrowheads="1"/>
            </p:cNvSpPr>
            <p:nvPr/>
          </p:nvSpPr>
          <p:spPr bwMode="auto">
            <a:xfrm>
              <a:off x="1902" y="2719"/>
              <a:ext cx="1169"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12 V</a:t>
              </a:r>
            </a:p>
          </p:txBody>
        </p:sp>
      </p:grpSp>
      <p:sp>
        <p:nvSpPr>
          <p:cNvPr id="86022" name="Text Box 12"/>
          <p:cNvSpPr txBox="1">
            <a:spLocks noChangeArrowheads="1"/>
          </p:cNvSpPr>
          <p:nvPr/>
        </p:nvSpPr>
        <p:spPr bwMode="auto">
          <a:xfrm>
            <a:off x="5465763" y="3892550"/>
            <a:ext cx="291623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ctr" eaLnBrk="1" hangingPunct="1">
              <a:spcBef>
                <a:spcPts val="2000"/>
              </a:spcBef>
              <a:buClrTx/>
              <a:buSzPct val="70000"/>
              <a:buFontTx/>
              <a:buNone/>
            </a:pPr>
            <a:r>
              <a:rPr lang="en-US" altLang="en-US" sz="3200" b="1">
                <a:solidFill>
                  <a:srgbClr val="FFFF00"/>
                </a:solidFill>
                <a:latin typeface="Verdana" pitchFamily="32" charset="0"/>
              </a:rPr>
              <a:t>W = A x V</a:t>
            </a:r>
          </a:p>
        </p:txBody>
      </p:sp>
      <p:sp>
        <p:nvSpPr>
          <p:cNvPr id="87053" name="Text Box 13"/>
          <p:cNvSpPr txBox="1">
            <a:spLocks noChangeArrowheads="1"/>
          </p:cNvSpPr>
          <p:nvPr/>
        </p:nvSpPr>
        <p:spPr bwMode="auto">
          <a:xfrm>
            <a:off x="4495800" y="2411156"/>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info do you have?</a:t>
            </a:r>
          </a:p>
        </p:txBody>
      </p:sp>
      <p:sp>
        <p:nvSpPr>
          <p:cNvPr id="2" name="Footer Placeholder 1">
            <a:extLst>
              <a:ext uri="{FF2B5EF4-FFF2-40B4-BE49-F238E27FC236}">
                <a16:creationId xmlns:a16="http://schemas.microsoft.com/office/drawing/2014/main" id="{5FB93293-3E61-D6A9-B0C8-B2F9579AB70B}"/>
              </a:ext>
            </a:extLst>
          </p:cNvPr>
          <p:cNvSpPr>
            <a:spLocks noGrp="1"/>
          </p:cNvSpPr>
          <p:nvPr>
            <p:ph type="ftr" idx="11"/>
          </p:nvPr>
        </p:nvSpPr>
        <p:spPr/>
        <p:txBody>
          <a:bodyPr/>
          <a:lstStyle/>
          <a:p>
            <a:pPr>
              <a:defRPr/>
            </a:pPr>
            <a:r>
              <a:rPr lang="en-US" altLang="en-US"/>
              <a:t>T5 - Electrical Principles 2022</a:t>
            </a:r>
          </a:p>
        </p:txBody>
      </p:sp>
      <p:sp>
        <p:nvSpPr>
          <p:cNvPr id="3" name="Slide Number Placeholder 2">
            <a:extLst>
              <a:ext uri="{FF2B5EF4-FFF2-40B4-BE49-F238E27FC236}">
                <a16:creationId xmlns:a16="http://schemas.microsoft.com/office/drawing/2014/main" id="{814D7342-E297-7D68-F16A-A5AE82FCDFFA}"/>
              </a:ext>
            </a:extLst>
          </p:cNvPr>
          <p:cNvSpPr>
            <a:spLocks noGrp="1"/>
          </p:cNvSpPr>
          <p:nvPr>
            <p:ph type="sldNum" idx="10"/>
          </p:nvPr>
        </p:nvSpPr>
        <p:spPr/>
        <p:txBody>
          <a:bodyPr/>
          <a:lstStyle/>
          <a:p>
            <a:pPr>
              <a:defRPr/>
            </a:pPr>
            <a:fld id="{348A005E-3BB3-4E43-9CF9-9AA9B17F6590}" type="slidenum">
              <a:rPr lang="en-US" altLang="en-US" smtClean="0"/>
              <a:pPr>
                <a:defRPr/>
              </a:pPr>
              <a:t>88</a:t>
            </a:fld>
            <a:endParaRPr lang="en-US" altLang="en-US"/>
          </a:p>
        </p:txBody>
      </p:sp>
    </p:spTree>
    <p:extLst>
      <p:ext uri="{BB962C8B-B14F-4D97-AF65-F5344CB8AC3E}">
        <p14:creationId xmlns:p14="http://schemas.microsoft.com/office/powerpoint/2010/main" val="35806537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r>
              <a:rPr lang="en-US" altLang="en-US" sz="1200" dirty="0">
                <a:solidFill>
                  <a:srgbClr val="FFFFFF"/>
                </a:solidFill>
                <a:latin typeface="Arial" charset="0"/>
              </a:rPr>
              <a:t>Electrical Principles 2014</a:t>
            </a:r>
          </a:p>
        </p:txBody>
      </p:sp>
      <p:sp>
        <p:nvSpPr>
          <p:cNvPr id="87043" name="Text Box 2"/>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27D9DD69-8C66-4C19-9D3E-8DD81B8EA10A}" type="slidenum">
              <a:rPr lang="en-US" altLang="en-US" sz="1200">
                <a:solidFill>
                  <a:srgbClr val="FFFFFF"/>
                </a:solidFill>
                <a:latin typeface="Arial" charset="0"/>
              </a:rPr>
              <a:pPr eaLnBrk="1" hangingPunct="1">
                <a:buClrTx/>
                <a:buFontTx/>
                <a:buNone/>
              </a:pPr>
              <a:t>89</a:t>
            </a:fld>
            <a:endParaRPr lang="en-US" altLang="en-US" sz="1200">
              <a:solidFill>
                <a:srgbClr val="FFFFFF"/>
              </a:solidFill>
              <a:latin typeface="Arial" charset="0"/>
            </a:endParaRPr>
          </a:p>
        </p:txBody>
      </p:sp>
      <p:sp>
        <p:nvSpPr>
          <p:cNvPr id="88067" name="Text Box 3"/>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900" dirty="0">
                <a:solidFill>
                  <a:schemeClr val="bg1">
                    <a:lumMod val="95000"/>
                    <a:lumOff val="5000"/>
                  </a:schemeClr>
                </a:solidFill>
                <a:latin typeface="Impact" panose="020B0806030902050204" pitchFamily="34" charset="0"/>
                <a:ea typeface="+mj-ea"/>
                <a:cs typeface="+mj-cs"/>
              </a:rPr>
              <a:t>T5C10 - How much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power</a:t>
            </a:r>
            <a:r>
              <a:rPr lang="en-US" altLang="en-US" sz="2900" dirty="0">
                <a:solidFill>
                  <a:schemeClr val="bg1">
                    <a:lumMod val="95000"/>
                    <a:lumOff val="5000"/>
                  </a:schemeClr>
                </a:solidFill>
                <a:latin typeface="Impact" panose="020B0806030902050204" pitchFamily="34" charset="0"/>
                <a:ea typeface="+mj-ea"/>
                <a:cs typeface="+mj-cs"/>
              </a:rPr>
              <a:t> is delivered by a voltage of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12 volts DC </a:t>
            </a:r>
            <a:r>
              <a:rPr lang="en-US" altLang="en-US" sz="2900" dirty="0">
                <a:solidFill>
                  <a:schemeClr val="bg1">
                    <a:lumMod val="95000"/>
                    <a:lumOff val="5000"/>
                  </a:schemeClr>
                </a:solidFill>
                <a:latin typeface="Impact" panose="020B0806030902050204" pitchFamily="34" charset="0"/>
                <a:ea typeface="+mj-ea"/>
                <a:cs typeface="+mj-cs"/>
              </a:rPr>
              <a:t>and the current of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2.5 amperes</a:t>
            </a:r>
            <a:r>
              <a:rPr lang="en-US" altLang="en-US" sz="2900" dirty="0">
                <a:solidFill>
                  <a:schemeClr val="bg1">
                    <a:lumMod val="95000"/>
                    <a:lumOff val="5000"/>
                  </a:schemeClr>
                </a:solidFill>
                <a:latin typeface="Impact" panose="020B0806030902050204" pitchFamily="34" charset="0"/>
                <a:ea typeface="+mj-ea"/>
                <a:cs typeface="+mj-cs"/>
              </a:rPr>
              <a:t>?</a:t>
            </a:r>
          </a:p>
        </p:txBody>
      </p:sp>
      <p:grpSp>
        <p:nvGrpSpPr>
          <p:cNvPr id="87045" name="Group 4"/>
          <p:cNvGrpSpPr>
            <a:grpSpLocks/>
          </p:cNvGrpSpPr>
          <p:nvPr/>
        </p:nvGrpSpPr>
        <p:grpSpPr bwMode="auto">
          <a:xfrm>
            <a:off x="1133475" y="2773363"/>
            <a:ext cx="2979738" cy="2665412"/>
            <a:chOff x="714" y="1747"/>
            <a:chExt cx="1877" cy="1679"/>
          </a:xfrm>
        </p:grpSpPr>
        <p:grpSp>
          <p:nvGrpSpPr>
            <p:cNvPr id="87048" name="Group 5"/>
            <p:cNvGrpSpPr>
              <a:grpSpLocks/>
            </p:cNvGrpSpPr>
            <p:nvPr/>
          </p:nvGrpSpPr>
          <p:grpSpPr bwMode="auto">
            <a:xfrm>
              <a:off x="714" y="1747"/>
              <a:ext cx="1727" cy="1679"/>
              <a:chOff x="714" y="1747"/>
              <a:chExt cx="1727" cy="1679"/>
            </a:xfrm>
          </p:grpSpPr>
          <p:sp>
            <p:nvSpPr>
              <p:cNvPr id="87052" name="Oval 6"/>
              <p:cNvSpPr>
                <a:spLocks noChangeArrowheads="1"/>
              </p:cNvSpPr>
              <p:nvPr/>
            </p:nvSpPr>
            <p:spPr bwMode="auto">
              <a:xfrm>
                <a:off x="714" y="1747"/>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87053" name="Line 7"/>
              <p:cNvSpPr>
                <a:spLocks noChangeShapeType="1"/>
              </p:cNvSpPr>
              <p:nvPr/>
            </p:nvSpPr>
            <p:spPr bwMode="auto">
              <a:xfrm>
                <a:off x="714" y="2611"/>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7054" name="Line 8"/>
              <p:cNvSpPr>
                <a:spLocks noChangeShapeType="1"/>
              </p:cNvSpPr>
              <p:nvPr/>
            </p:nvSpPr>
            <p:spPr bwMode="auto">
              <a:xfrm flipV="1">
                <a:off x="1578" y="2610"/>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87049" name="Text Box 9"/>
            <p:cNvSpPr txBox="1">
              <a:spLocks noChangeArrowheads="1"/>
            </p:cNvSpPr>
            <p:nvPr/>
          </p:nvSpPr>
          <p:spPr bwMode="auto">
            <a:xfrm>
              <a:off x="1434" y="2035"/>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W</a:t>
              </a:r>
            </a:p>
          </p:txBody>
        </p:sp>
        <p:sp>
          <p:nvSpPr>
            <p:cNvPr id="87050" name="Text Box 10"/>
            <p:cNvSpPr txBox="1">
              <a:spLocks noChangeArrowheads="1"/>
            </p:cNvSpPr>
            <p:nvPr/>
          </p:nvSpPr>
          <p:spPr bwMode="auto">
            <a:xfrm>
              <a:off x="714" y="2755"/>
              <a:ext cx="863"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2.5 A</a:t>
              </a:r>
            </a:p>
          </p:txBody>
        </p:sp>
        <p:sp>
          <p:nvSpPr>
            <p:cNvPr id="87051" name="Text Box 11"/>
            <p:cNvSpPr txBox="1">
              <a:spLocks noChangeArrowheads="1"/>
            </p:cNvSpPr>
            <p:nvPr/>
          </p:nvSpPr>
          <p:spPr bwMode="auto">
            <a:xfrm>
              <a:off x="1770" y="2755"/>
              <a:ext cx="821"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12 V</a:t>
              </a:r>
            </a:p>
          </p:txBody>
        </p:sp>
      </p:grpSp>
      <p:sp>
        <p:nvSpPr>
          <p:cNvPr id="88076" name="Text Box 12"/>
          <p:cNvSpPr txBox="1">
            <a:spLocks noChangeArrowheads="1"/>
          </p:cNvSpPr>
          <p:nvPr/>
        </p:nvSpPr>
        <p:spPr bwMode="auto">
          <a:xfrm>
            <a:off x="4360863" y="3473450"/>
            <a:ext cx="4333875"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a:effectLst>
                  <a:outerShdw blurRad="38100" dist="38100" dir="2700000" algn="tl">
                    <a:srgbClr val="000000"/>
                  </a:outerShdw>
                </a:effectLst>
                <a:latin typeface="Arial" charset="0"/>
              </a:rPr>
              <a:t>W = A  x  V</a:t>
            </a:r>
          </a:p>
          <a:p>
            <a:pPr>
              <a:buClrTx/>
              <a:buSzPct val="70000"/>
              <a:buFontTx/>
              <a:buNone/>
              <a:defRPr/>
            </a:pPr>
            <a:endParaRPr lang="en-US" altLang="en-US" sz="2800" b="1">
              <a:effectLst>
                <a:outerShdw blurRad="38100" dist="38100" dir="2700000" algn="tl">
                  <a:srgbClr val="000000"/>
                </a:outerShdw>
              </a:effectLst>
              <a:latin typeface="Arial" charset="0"/>
            </a:endParaRPr>
          </a:p>
          <a:p>
            <a:pPr>
              <a:buClrTx/>
              <a:buSzPct val="70000"/>
              <a:buFontTx/>
              <a:buNone/>
              <a:defRPr/>
            </a:pPr>
            <a:r>
              <a:rPr lang="en-US" altLang="en-US" sz="2800" b="1">
                <a:effectLst>
                  <a:outerShdw blurRad="38100" dist="38100" dir="2700000" algn="tl">
                    <a:srgbClr val="000000"/>
                  </a:outerShdw>
                </a:effectLst>
                <a:latin typeface="Arial" charset="0"/>
              </a:rPr>
              <a:t>W = 2.5 A  x  12 V = </a:t>
            </a:r>
            <a:r>
              <a:rPr lang="en-US" altLang="en-US" sz="2800" b="1">
                <a:solidFill>
                  <a:srgbClr val="FFFF00"/>
                </a:solidFill>
                <a:effectLst>
                  <a:outerShdw blurRad="38100" dist="38100" dir="2700000" algn="tl">
                    <a:srgbClr val="000000"/>
                  </a:outerShdw>
                </a:effectLst>
                <a:latin typeface="Arial" charset="0"/>
              </a:rPr>
              <a:t>30 W</a:t>
            </a:r>
          </a:p>
        </p:txBody>
      </p:sp>
      <p:pic>
        <p:nvPicPr>
          <p:cNvPr id="8807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2214563"/>
            <a:ext cx="2393950" cy="1657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7E5ED6AC-B268-7945-17ED-542DA8029556}"/>
              </a:ext>
            </a:extLst>
          </p:cNvPr>
          <p:cNvSpPr>
            <a:spLocks noGrp="1"/>
          </p:cNvSpPr>
          <p:nvPr>
            <p:ph type="ftr" idx="11"/>
          </p:nvPr>
        </p:nvSpPr>
        <p:spPr/>
        <p:txBody>
          <a:bodyPr/>
          <a:lstStyle/>
          <a:p>
            <a:pPr>
              <a:defRPr/>
            </a:pPr>
            <a:r>
              <a:rPr lang="en-US" altLang="en-US"/>
              <a:t>T5 - Electrical Principles 2022</a:t>
            </a:r>
          </a:p>
        </p:txBody>
      </p:sp>
      <p:sp>
        <p:nvSpPr>
          <p:cNvPr id="3" name="Slide Number Placeholder 2">
            <a:extLst>
              <a:ext uri="{FF2B5EF4-FFF2-40B4-BE49-F238E27FC236}">
                <a16:creationId xmlns:a16="http://schemas.microsoft.com/office/drawing/2014/main" id="{B62FD3DD-5A54-BA36-FBAD-D04C60901B6C}"/>
              </a:ext>
            </a:extLst>
          </p:cNvPr>
          <p:cNvSpPr>
            <a:spLocks noGrp="1"/>
          </p:cNvSpPr>
          <p:nvPr>
            <p:ph type="sldNum" idx="10"/>
          </p:nvPr>
        </p:nvSpPr>
        <p:spPr/>
        <p:txBody>
          <a:bodyPr/>
          <a:lstStyle/>
          <a:p>
            <a:pPr>
              <a:defRPr/>
            </a:pPr>
            <a:fld id="{348A005E-3BB3-4E43-9CF9-9AA9B17F6590}" type="slidenum">
              <a:rPr lang="en-US" altLang="en-US" smtClean="0"/>
              <a:pPr>
                <a:defRPr/>
              </a:pPr>
              <a:t>89</a:t>
            </a:fld>
            <a:endParaRPr lang="en-US" altLang="en-US"/>
          </a:p>
        </p:txBody>
      </p:sp>
    </p:spTree>
    <p:extLst>
      <p:ext uri="{BB962C8B-B14F-4D97-AF65-F5344CB8AC3E}">
        <p14:creationId xmlns:p14="http://schemas.microsoft.com/office/powerpoint/2010/main" val="47628783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withEffect">
                                  <p:stCondLst>
                                    <p:cond delay="0"/>
                                  </p:stCondLst>
                                  <p:childTnLst>
                                    <p:set>
                                      <p:cBhvr additive="repl">
                                        <p:cTn id="6" dur="1" fill="hold">
                                          <p:stCondLst>
                                            <p:cond delay="0"/>
                                          </p:stCondLst>
                                        </p:cTn>
                                        <p:tgtEl>
                                          <p:spTgt spid="88077"/>
                                        </p:tgtEl>
                                        <p:attrNameLst>
                                          <p:attrName>style.visibility</p:attrName>
                                        </p:attrNameLst>
                                      </p:cBhvr>
                                      <p:to>
                                        <p:strVal val="visible"/>
                                      </p:to>
                                    </p:set>
                                    <p:anim calcmode="lin" valueType="num">
                                      <p:cBhvr>
                                        <p:cTn id="7" dur="1000" fill="hold"/>
                                        <p:tgtEl>
                                          <p:spTgt spid="88077"/>
                                        </p:tgtEl>
                                        <p:attrNameLst>
                                          <p:attrName>ppt_x</p:attrName>
                                        </p:attrNameLst>
                                      </p:cBhvr>
                                      <p:tavLst>
                                        <p:tav tm="100000">
                                          <p:val>
                                            <p:strVal val="0-#ppt_w/2"/>
                                          </p:val>
                                        </p:tav>
                                        <p:tav>
                                          <p:val>
                                            <p:strVal val="#ppt_x"/>
                                          </p:val>
                                        </p:tav>
                                      </p:tavLst>
                                    </p:anim>
                                    <p:anim calcmode="lin" valueType="num">
                                      <p:cBhvr>
                                        <p:cTn id="8" dur="1000" fill="hold"/>
                                        <p:tgtEl>
                                          <p:spTgt spid="88077"/>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981200"/>
          </a:xfrm>
        </p:spPr>
        <p:txBody>
          <a:bodyPr>
            <a:normAutofit/>
          </a:bodyPr>
          <a:lstStyle/>
          <a:p>
            <a:r>
              <a:rPr lang="en-US" dirty="0"/>
              <a:t>T5A02 - Electrical power is measured in which of the following units?</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Volts</a:t>
            </a:r>
            <a:endParaRPr lang="en-US" sz="2800" dirty="0"/>
          </a:p>
          <a:p>
            <a:r>
              <a:rPr lang="en-US" sz="3600" b="1" i="1" dirty="0">
                <a:solidFill>
                  <a:srgbClr val="FFFF00"/>
                </a:solidFill>
              </a:rPr>
              <a:t>B. Watts</a:t>
            </a:r>
            <a:endParaRPr lang="en-US" sz="3600" b="1" dirty="0">
              <a:solidFill>
                <a:srgbClr val="FFFF00"/>
              </a:solidFill>
            </a:endParaRPr>
          </a:p>
          <a:p>
            <a:r>
              <a:rPr lang="en-US" sz="2800" i="1" dirty="0"/>
              <a:t>C. Ohms</a:t>
            </a:r>
            <a:endParaRPr lang="en-US" sz="2800" dirty="0"/>
          </a:p>
          <a:p>
            <a:r>
              <a:rPr lang="en-US" sz="2800" i="1" dirty="0"/>
              <a:t>D. Amperes</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9</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3571576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900" dirty="0">
                <a:solidFill>
                  <a:schemeClr val="bg1">
                    <a:lumMod val="95000"/>
                    <a:lumOff val="5000"/>
                  </a:schemeClr>
                </a:solidFill>
                <a:latin typeface="Impact" panose="020B0806030902050204" pitchFamily="34" charset="0"/>
                <a:ea typeface="+mj-ea"/>
                <a:cs typeface="+mj-cs"/>
              </a:rPr>
              <a:t>T5C10 - How much power is delivered by a voltage of 12 volts DC and the current of 2.5 amperes?</a:t>
            </a:r>
          </a:p>
        </p:txBody>
      </p:sp>
      <p:sp>
        <p:nvSpPr>
          <p:cNvPr id="84994" name="Text Box 2"/>
          <p:cNvSpPr txBox="1">
            <a:spLocks noChangeArrowheads="1"/>
          </p:cNvSpPr>
          <p:nvPr/>
        </p:nvSpPr>
        <p:spPr bwMode="auto">
          <a:xfrm>
            <a:off x="304800" y="2179637"/>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A.	4.8 watts</a:t>
            </a:r>
          </a:p>
          <a:p>
            <a:pPr lvl="1">
              <a:spcBef>
                <a:spcPts val="600"/>
              </a:spcBef>
              <a:buClrTx/>
              <a:buSzPct val="70000"/>
              <a:buFontTx/>
              <a:buNone/>
              <a:defRPr/>
            </a:pPr>
            <a:r>
              <a:rPr lang="en-US" altLang="en-US" sz="3600" b="1" i="1" dirty="0">
                <a:solidFill>
                  <a:srgbClr val="FFFF00"/>
                </a:solidFill>
                <a:effectLst>
                  <a:outerShdw blurRad="38100" dist="38100" dir="2700000" algn="tl">
                    <a:srgbClr val="000000">
                      <a:alpha val="43137"/>
                    </a:srgbClr>
                  </a:outerShdw>
                </a:effectLst>
                <a:latin typeface="Eurostile" pitchFamily="34" charset="0"/>
                <a:cs typeface="+mn-cs"/>
              </a:rPr>
              <a:t>B.	30 watts</a:t>
            </a:r>
          </a:p>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C.	14.5 watts</a:t>
            </a:r>
          </a:p>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D.	0.208 watts</a:t>
            </a:r>
          </a:p>
        </p:txBody>
      </p:sp>
      <p:sp>
        <p:nvSpPr>
          <p:cNvPr id="83972" name="Text Box 3"/>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r>
              <a:rPr lang="en-US" altLang="en-US" sz="1200" dirty="0">
                <a:solidFill>
                  <a:srgbClr val="FFFFFF"/>
                </a:solidFill>
                <a:latin typeface="Arial" charset="0"/>
              </a:rPr>
              <a:t>Electrical Principles 2014</a:t>
            </a:r>
          </a:p>
        </p:txBody>
      </p:sp>
      <p:sp>
        <p:nvSpPr>
          <p:cNvPr id="83973"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DF6A7D14-9C2B-4D0C-9C81-A049B2E8E770}" type="slidenum">
              <a:rPr lang="en-US" altLang="en-US" sz="1200">
                <a:solidFill>
                  <a:srgbClr val="FFFFFF"/>
                </a:solidFill>
                <a:latin typeface="Arial" charset="0"/>
              </a:rPr>
              <a:pPr algn="r" eaLnBrk="1" hangingPunct="1">
                <a:buClrTx/>
                <a:buFontTx/>
                <a:buNone/>
              </a:pPr>
              <a:t>90</a:t>
            </a:fld>
            <a:endParaRPr lang="en-US" altLang="en-US" sz="1200">
              <a:solidFill>
                <a:srgbClr val="FFFFFF"/>
              </a:solidFill>
              <a:latin typeface="Arial" charset="0"/>
            </a:endParaRPr>
          </a:p>
        </p:txBody>
      </p:sp>
      <p:sp>
        <p:nvSpPr>
          <p:cNvPr id="2" name="Footer Placeholder 1">
            <a:extLst>
              <a:ext uri="{FF2B5EF4-FFF2-40B4-BE49-F238E27FC236}">
                <a16:creationId xmlns:a16="http://schemas.microsoft.com/office/drawing/2014/main" id="{9D7303D3-CB7A-6451-3D5F-19C65DAA0E6D}"/>
              </a:ext>
            </a:extLst>
          </p:cNvPr>
          <p:cNvSpPr>
            <a:spLocks noGrp="1"/>
          </p:cNvSpPr>
          <p:nvPr>
            <p:ph type="ftr" idx="11"/>
          </p:nvPr>
        </p:nvSpPr>
        <p:spPr/>
        <p:txBody>
          <a:bodyPr/>
          <a:lstStyle/>
          <a:p>
            <a:pPr>
              <a:defRPr/>
            </a:pPr>
            <a:r>
              <a:rPr lang="en-US" altLang="en-US"/>
              <a:t>T5 - Electrical Principles 2022</a:t>
            </a:r>
          </a:p>
        </p:txBody>
      </p:sp>
      <p:sp>
        <p:nvSpPr>
          <p:cNvPr id="3" name="Slide Number Placeholder 2">
            <a:extLst>
              <a:ext uri="{FF2B5EF4-FFF2-40B4-BE49-F238E27FC236}">
                <a16:creationId xmlns:a16="http://schemas.microsoft.com/office/drawing/2014/main" id="{EDEB27CC-D26D-4877-7421-9E69536B950F}"/>
              </a:ext>
            </a:extLst>
          </p:cNvPr>
          <p:cNvSpPr>
            <a:spLocks noGrp="1"/>
          </p:cNvSpPr>
          <p:nvPr>
            <p:ph type="sldNum" idx="10"/>
          </p:nvPr>
        </p:nvSpPr>
        <p:spPr/>
        <p:txBody>
          <a:bodyPr/>
          <a:lstStyle/>
          <a:p>
            <a:pPr>
              <a:defRPr/>
            </a:pPr>
            <a:fld id="{348A005E-3BB3-4E43-9CF9-9AA9B17F6590}" type="slidenum">
              <a:rPr lang="en-US" altLang="en-US" smtClean="0"/>
              <a:pPr>
                <a:defRPr/>
              </a:pPr>
              <a:t>90</a:t>
            </a:fld>
            <a:endParaRPr lang="en-US" altLang="en-US"/>
          </a:p>
        </p:txBody>
      </p:sp>
    </p:spTree>
    <p:extLst>
      <p:ext uri="{BB962C8B-B14F-4D97-AF65-F5344CB8AC3E}">
        <p14:creationId xmlns:p14="http://schemas.microsoft.com/office/powerpoint/2010/main" val="2906787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900" dirty="0">
                <a:solidFill>
                  <a:schemeClr val="bg1">
                    <a:lumMod val="95000"/>
                    <a:lumOff val="5000"/>
                  </a:schemeClr>
                </a:solidFill>
                <a:latin typeface="Impact" panose="020B0806030902050204" pitchFamily="34" charset="0"/>
                <a:ea typeface="+mj-ea"/>
                <a:cs typeface="+mj-cs"/>
              </a:rPr>
              <a:t>T5C11 – How much current is required to deliver 120 watts at a voltage of 12 volts DC?</a:t>
            </a:r>
          </a:p>
        </p:txBody>
      </p:sp>
      <p:sp>
        <p:nvSpPr>
          <p:cNvPr id="90114"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A.	0.1 amperes</a:t>
            </a:r>
          </a:p>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B.	10 amperes</a:t>
            </a:r>
          </a:p>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C.	12 amperes</a:t>
            </a:r>
          </a:p>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D.	132 amperes</a:t>
            </a:r>
          </a:p>
        </p:txBody>
      </p:sp>
      <p:sp>
        <p:nvSpPr>
          <p:cNvPr id="89092" name="Text Box 3"/>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r>
              <a:rPr lang="en-US" altLang="en-US" sz="1200" dirty="0">
                <a:solidFill>
                  <a:srgbClr val="FFFFFF"/>
                </a:solidFill>
                <a:latin typeface="Arial" charset="0"/>
              </a:rPr>
              <a:t>Electrical Principles 2014</a:t>
            </a:r>
          </a:p>
        </p:txBody>
      </p:sp>
      <p:sp>
        <p:nvSpPr>
          <p:cNvPr id="89093"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E40B687F-8BBA-49D8-8673-0C0F1ED395A1}" type="slidenum">
              <a:rPr lang="en-US" altLang="en-US" sz="1200">
                <a:solidFill>
                  <a:srgbClr val="FFFFFF"/>
                </a:solidFill>
                <a:latin typeface="Arial" charset="0"/>
              </a:rPr>
              <a:pPr algn="r" eaLnBrk="1" hangingPunct="1">
                <a:buClrTx/>
                <a:buFontTx/>
                <a:buNone/>
              </a:pPr>
              <a:t>91</a:t>
            </a:fld>
            <a:endParaRPr lang="en-US" altLang="en-US" sz="1200">
              <a:solidFill>
                <a:srgbClr val="FFFFFF"/>
              </a:solidFill>
              <a:latin typeface="Arial" charset="0"/>
            </a:endParaRPr>
          </a:p>
        </p:txBody>
      </p:sp>
      <p:sp>
        <p:nvSpPr>
          <p:cNvPr id="2" name="Footer Placeholder 1">
            <a:extLst>
              <a:ext uri="{FF2B5EF4-FFF2-40B4-BE49-F238E27FC236}">
                <a16:creationId xmlns:a16="http://schemas.microsoft.com/office/drawing/2014/main" id="{B2B7EC35-78FE-EC8E-40DD-1F677EB3F83F}"/>
              </a:ext>
            </a:extLst>
          </p:cNvPr>
          <p:cNvSpPr>
            <a:spLocks noGrp="1"/>
          </p:cNvSpPr>
          <p:nvPr>
            <p:ph type="ftr" idx="11"/>
          </p:nvPr>
        </p:nvSpPr>
        <p:spPr/>
        <p:txBody>
          <a:bodyPr/>
          <a:lstStyle/>
          <a:p>
            <a:pPr>
              <a:defRPr/>
            </a:pPr>
            <a:r>
              <a:rPr lang="en-US" altLang="en-US"/>
              <a:t>T5 - Electrical Principles 2022</a:t>
            </a:r>
          </a:p>
        </p:txBody>
      </p:sp>
      <p:sp>
        <p:nvSpPr>
          <p:cNvPr id="3" name="Slide Number Placeholder 2">
            <a:extLst>
              <a:ext uri="{FF2B5EF4-FFF2-40B4-BE49-F238E27FC236}">
                <a16:creationId xmlns:a16="http://schemas.microsoft.com/office/drawing/2014/main" id="{4058E2C8-B9BE-DB74-CCB0-FC2255173A0D}"/>
              </a:ext>
            </a:extLst>
          </p:cNvPr>
          <p:cNvSpPr>
            <a:spLocks noGrp="1"/>
          </p:cNvSpPr>
          <p:nvPr>
            <p:ph type="sldNum" idx="10"/>
          </p:nvPr>
        </p:nvSpPr>
        <p:spPr/>
        <p:txBody>
          <a:bodyPr/>
          <a:lstStyle/>
          <a:p>
            <a:pPr>
              <a:defRPr/>
            </a:pPr>
            <a:fld id="{348A005E-3BB3-4E43-9CF9-9AA9B17F6590}" type="slidenum">
              <a:rPr lang="en-US" altLang="en-US" smtClean="0"/>
              <a:pPr>
                <a:defRPr/>
              </a:pPr>
              <a:t>91</a:t>
            </a:fld>
            <a:endParaRPr lang="en-US" altLang="en-US"/>
          </a:p>
        </p:txBody>
      </p:sp>
    </p:spTree>
    <p:extLst>
      <p:ext uri="{BB962C8B-B14F-4D97-AF65-F5344CB8AC3E}">
        <p14:creationId xmlns:p14="http://schemas.microsoft.com/office/powerpoint/2010/main" val="23852917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r>
              <a:rPr lang="en-US" altLang="en-US" sz="1200" dirty="0">
                <a:solidFill>
                  <a:srgbClr val="FFFFFF"/>
                </a:solidFill>
                <a:latin typeface="Arial" charset="0"/>
              </a:rPr>
              <a:t>Electrical Principles 2014</a:t>
            </a:r>
          </a:p>
        </p:txBody>
      </p:sp>
      <p:sp>
        <p:nvSpPr>
          <p:cNvPr id="90115" name="Text Box 2"/>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9F7BC404-7688-49CD-A1B5-9F24D1E29E6A}" type="slidenum">
              <a:rPr lang="en-US" altLang="en-US" sz="1200">
                <a:solidFill>
                  <a:srgbClr val="FFFFFF"/>
                </a:solidFill>
                <a:latin typeface="Arial" charset="0"/>
              </a:rPr>
              <a:pPr eaLnBrk="1" hangingPunct="1">
                <a:buClrTx/>
                <a:buFontTx/>
                <a:buNone/>
              </a:pPr>
              <a:t>92</a:t>
            </a:fld>
            <a:endParaRPr lang="en-US" altLang="en-US" sz="1200">
              <a:solidFill>
                <a:srgbClr val="FFFFFF"/>
              </a:solidFill>
              <a:latin typeface="Arial" charset="0"/>
            </a:endParaRPr>
          </a:p>
        </p:txBody>
      </p:sp>
      <p:sp>
        <p:nvSpPr>
          <p:cNvPr id="91139" name="Text Box 3"/>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900" dirty="0">
                <a:solidFill>
                  <a:schemeClr val="bg1">
                    <a:lumMod val="95000"/>
                    <a:lumOff val="5000"/>
                  </a:schemeClr>
                </a:solidFill>
                <a:latin typeface="Impact" panose="020B0806030902050204" pitchFamily="34" charset="0"/>
                <a:ea typeface="+mj-ea"/>
                <a:cs typeface="+mj-cs"/>
              </a:rPr>
              <a:t>T5C11 – How much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current</a:t>
            </a:r>
            <a:r>
              <a:rPr lang="en-US" altLang="en-US" sz="2900" dirty="0">
                <a:solidFill>
                  <a:schemeClr val="bg1">
                    <a:lumMod val="95000"/>
                    <a:lumOff val="5000"/>
                  </a:schemeClr>
                </a:solidFill>
                <a:latin typeface="Impact" panose="020B0806030902050204" pitchFamily="34" charset="0"/>
                <a:ea typeface="+mj-ea"/>
                <a:cs typeface="+mj-cs"/>
              </a:rPr>
              <a:t> is required to deliver 120 watts at a voltage of 12 volts DC?</a:t>
            </a:r>
          </a:p>
        </p:txBody>
      </p:sp>
      <p:grpSp>
        <p:nvGrpSpPr>
          <p:cNvPr id="90117" name="Group 4"/>
          <p:cNvGrpSpPr>
            <a:grpSpLocks/>
          </p:cNvGrpSpPr>
          <p:nvPr/>
        </p:nvGrpSpPr>
        <p:grpSpPr bwMode="auto">
          <a:xfrm>
            <a:off x="1160463" y="2460625"/>
            <a:ext cx="4171950" cy="2665413"/>
            <a:chOff x="731" y="1550"/>
            <a:chExt cx="2628" cy="1679"/>
          </a:xfrm>
        </p:grpSpPr>
        <p:grpSp>
          <p:nvGrpSpPr>
            <p:cNvPr id="90120" name="Group 5"/>
            <p:cNvGrpSpPr>
              <a:grpSpLocks/>
            </p:cNvGrpSpPr>
            <p:nvPr/>
          </p:nvGrpSpPr>
          <p:grpSpPr bwMode="auto">
            <a:xfrm>
              <a:off x="731" y="1550"/>
              <a:ext cx="1727" cy="1679"/>
              <a:chOff x="731" y="1550"/>
              <a:chExt cx="1727" cy="1679"/>
            </a:xfrm>
          </p:grpSpPr>
          <p:sp>
            <p:nvSpPr>
              <p:cNvPr id="90124" name="Oval 6"/>
              <p:cNvSpPr>
                <a:spLocks noChangeArrowheads="1"/>
              </p:cNvSpPr>
              <p:nvPr/>
            </p:nvSpPr>
            <p:spPr bwMode="auto">
              <a:xfrm>
                <a:off x="731" y="1550"/>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0125" name="Line 7"/>
              <p:cNvSpPr>
                <a:spLocks noChangeShapeType="1"/>
              </p:cNvSpPr>
              <p:nvPr/>
            </p:nvSpPr>
            <p:spPr bwMode="auto">
              <a:xfrm>
                <a:off x="731" y="2414"/>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126" name="Line 8"/>
              <p:cNvSpPr>
                <a:spLocks noChangeShapeType="1"/>
              </p:cNvSpPr>
              <p:nvPr/>
            </p:nvSpPr>
            <p:spPr bwMode="auto">
              <a:xfrm flipV="1">
                <a:off x="1595" y="2413"/>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90121" name="Text Box 9"/>
            <p:cNvSpPr txBox="1">
              <a:spLocks noChangeArrowheads="1"/>
            </p:cNvSpPr>
            <p:nvPr/>
          </p:nvSpPr>
          <p:spPr bwMode="auto">
            <a:xfrm>
              <a:off x="1235" y="1785"/>
              <a:ext cx="176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  W</a:t>
              </a:r>
            </a:p>
          </p:txBody>
        </p:sp>
        <p:sp>
          <p:nvSpPr>
            <p:cNvPr id="90122" name="Text Box 10"/>
            <p:cNvSpPr txBox="1">
              <a:spLocks noChangeArrowheads="1"/>
            </p:cNvSpPr>
            <p:nvPr/>
          </p:nvSpPr>
          <p:spPr bwMode="auto">
            <a:xfrm>
              <a:off x="875" y="2498"/>
              <a:ext cx="719"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A ?</a:t>
              </a:r>
            </a:p>
          </p:txBody>
        </p:sp>
        <p:sp>
          <p:nvSpPr>
            <p:cNvPr id="90123" name="Text Box 11"/>
            <p:cNvSpPr txBox="1">
              <a:spLocks noChangeArrowheads="1"/>
            </p:cNvSpPr>
            <p:nvPr/>
          </p:nvSpPr>
          <p:spPr bwMode="auto">
            <a:xfrm>
              <a:off x="1787" y="2558"/>
              <a:ext cx="157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a:t>
              </a:r>
            </a:p>
          </p:txBody>
        </p:sp>
      </p:grpSp>
      <p:sp>
        <p:nvSpPr>
          <p:cNvPr id="91148" name="Text Box 12"/>
          <p:cNvSpPr txBox="1">
            <a:spLocks noChangeArrowheads="1"/>
          </p:cNvSpPr>
          <p:nvPr/>
        </p:nvSpPr>
        <p:spPr bwMode="auto">
          <a:xfrm>
            <a:off x="5880100" y="3886200"/>
            <a:ext cx="26543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dirty="0">
                <a:effectLst>
                  <a:outerShdw blurRad="38100" dist="38100" dir="2700000" algn="tl">
                    <a:srgbClr val="000000"/>
                  </a:outerShdw>
                </a:effectLst>
                <a:latin typeface="Arial" charset="0"/>
              </a:rPr>
              <a:t>A = W / V</a:t>
            </a:r>
          </a:p>
        </p:txBody>
      </p:sp>
      <p:sp>
        <p:nvSpPr>
          <p:cNvPr id="91149" name="Text Box 13"/>
          <p:cNvSpPr txBox="1">
            <a:spLocks noChangeArrowheads="1"/>
          </p:cNvSpPr>
          <p:nvPr/>
        </p:nvSpPr>
        <p:spPr bwMode="auto">
          <a:xfrm>
            <a:off x="4584700" y="21336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are you looking For?</a:t>
            </a:r>
          </a:p>
        </p:txBody>
      </p:sp>
      <p:sp>
        <p:nvSpPr>
          <p:cNvPr id="2" name="Footer Placeholder 1">
            <a:extLst>
              <a:ext uri="{FF2B5EF4-FFF2-40B4-BE49-F238E27FC236}">
                <a16:creationId xmlns:a16="http://schemas.microsoft.com/office/drawing/2014/main" id="{ED14175F-D4D3-60FB-014A-0F4A59AA5578}"/>
              </a:ext>
            </a:extLst>
          </p:cNvPr>
          <p:cNvSpPr>
            <a:spLocks noGrp="1"/>
          </p:cNvSpPr>
          <p:nvPr>
            <p:ph type="ftr" idx="11"/>
          </p:nvPr>
        </p:nvSpPr>
        <p:spPr/>
        <p:txBody>
          <a:bodyPr/>
          <a:lstStyle/>
          <a:p>
            <a:pPr>
              <a:defRPr/>
            </a:pPr>
            <a:r>
              <a:rPr lang="en-US" altLang="en-US"/>
              <a:t>T5 - Electrical Principles 2022</a:t>
            </a:r>
          </a:p>
        </p:txBody>
      </p:sp>
      <p:sp>
        <p:nvSpPr>
          <p:cNvPr id="3" name="Slide Number Placeholder 2">
            <a:extLst>
              <a:ext uri="{FF2B5EF4-FFF2-40B4-BE49-F238E27FC236}">
                <a16:creationId xmlns:a16="http://schemas.microsoft.com/office/drawing/2014/main" id="{8910E7C7-84B3-2AB4-0E95-C5A7441FA042}"/>
              </a:ext>
            </a:extLst>
          </p:cNvPr>
          <p:cNvSpPr>
            <a:spLocks noGrp="1"/>
          </p:cNvSpPr>
          <p:nvPr>
            <p:ph type="sldNum" idx="10"/>
          </p:nvPr>
        </p:nvSpPr>
        <p:spPr/>
        <p:txBody>
          <a:bodyPr/>
          <a:lstStyle/>
          <a:p>
            <a:pPr>
              <a:defRPr/>
            </a:pPr>
            <a:fld id="{348A005E-3BB3-4E43-9CF9-9AA9B17F6590}" type="slidenum">
              <a:rPr lang="en-US" altLang="en-US" smtClean="0"/>
              <a:pPr>
                <a:defRPr/>
              </a:pPr>
              <a:t>92</a:t>
            </a:fld>
            <a:endParaRPr lang="en-US" altLang="en-US"/>
          </a:p>
        </p:txBody>
      </p:sp>
    </p:spTree>
    <p:extLst>
      <p:ext uri="{BB962C8B-B14F-4D97-AF65-F5344CB8AC3E}">
        <p14:creationId xmlns:p14="http://schemas.microsoft.com/office/powerpoint/2010/main" val="2107954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r>
              <a:rPr lang="en-US" altLang="en-US" sz="1200" dirty="0">
                <a:solidFill>
                  <a:srgbClr val="FFFFFF"/>
                </a:solidFill>
                <a:latin typeface="Arial" charset="0"/>
              </a:rPr>
              <a:t>Electrical Principles 2014</a:t>
            </a:r>
          </a:p>
        </p:txBody>
      </p:sp>
      <p:sp>
        <p:nvSpPr>
          <p:cNvPr id="91139" name="Text Box 2"/>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DCAFBC59-2634-4DBE-8873-557B14F84CAD}" type="slidenum">
              <a:rPr lang="en-US" altLang="en-US" sz="1200">
                <a:solidFill>
                  <a:srgbClr val="FFFFFF"/>
                </a:solidFill>
                <a:latin typeface="Arial" charset="0"/>
              </a:rPr>
              <a:pPr eaLnBrk="1" hangingPunct="1">
                <a:buClrTx/>
                <a:buFontTx/>
                <a:buNone/>
              </a:pPr>
              <a:t>93</a:t>
            </a:fld>
            <a:endParaRPr lang="en-US" altLang="en-US" sz="1200">
              <a:solidFill>
                <a:srgbClr val="FFFFFF"/>
              </a:solidFill>
              <a:latin typeface="Arial" charset="0"/>
            </a:endParaRPr>
          </a:p>
        </p:txBody>
      </p:sp>
      <p:sp>
        <p:nvSpPr>
          <p:cNvPr id="92163" name="Text Box 3"/>
          <p:cNvSpPr txBox="1">
            <a:spLocks noChangeArrowheads="1"/>
          </p:cNvSpPr>
          <p:nvPr/>
        </p:nvSpPr>
        <p:spPr bwMode="auto">
          <a:xfrm>
            <a:off x="228600" y="304800"/>
            <a:ext cx="88392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900" dirty="0">
                <a:solidFill>
                  <a:schemeClr val="bg1">
                    <a:lumMod val="95000"/>
                    <a:lumOff val="5000"/>
                  </a:schemeClr>
                </a:solidFill>
                <a:latin typeface="Impact" panose="020B0806030902050204" pitchFamily="34" charset="0"/>
                <a:ea typeface="+mj-ea"/>
                <a:cs typeface="+mj-cs"/>
              </a:rPr>
              <a:t>T5C11 – How much current is required to deliver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120 watts </a:t>
            </a:r>
            <a:r>
              <a:rPr lang="en-US" altLang="en-US" sz="2900" dirty="0">
                <a:solidFill>
                  <a:schemeClr val="bg1">
                    <a:lumMod val="95000"/>
                    <a:lumOff val="5000"/>
                  </a:schemeClr>
                </a:solidFill>
                <a:latin typeface="Impact" panose="020B0806030902050204" pitchFamily="34" charset="0"/>
                <a:ea typeface="+mj-ea"/>
                <a:cs typeface="+mj-cs"/>
              </a:rPr>
              <a:t>at a voltage of </a:t>
            </a:r>
            <a:r>
              <a:rPr lang="en-US" altLang="en-US" sz="3600" b="1" dirty="0">
                <a:solidFill>
                  <a:srgbClr val="FFFF00"/>
                </a:solidFill>
                <a:effectLst>
                  <a:outerShdw blurRad="38100" dist="38100" dir="2700000" algn="tl">
                    <a:srgbClr val="000000">
                      <a:alpha val="43137"/>
                    </a:srgbClr>
                  </a:outerShdw>
                </a:effectLst>
                <a:latin typeface="Impact" panose="020B0806030902050204" pitchFamily="34" charset="0"/>
                <a:ea typeface="+mj-ea"/>
                <a:cs typeface="+mj-cs"/>
              </a:rPr>
              <a:t>12 volts DC</a:t>
            </a:r>
            <a:r>
              <a:rPr lang="en-US" altLang="en-US" sz="2900" dirty="0">
                <a:solidFill>
                  <a:schemeClr val="bg1">
                    <a:lumMod val="95000"/>
                    <a:lumOff val="5000"/>
                  </a:schemeClr>
                </a:solidFill>
                <a:latin typeface="Impact" panose="020B0806030902050204" pitchFamily="34" charset="0"/>
                <a:ea typeface="+mj-ea"/>
                <a:cs typeface="+mj-cs"/>
              </a:rPr>
              <a:t>?</a:t>
            </a:r>
          </a:p>
        </p:txBody>
      </p:sp>
      <p:grpSp>
        <p:nvGrpSpPr>
          <p:cNvPr id="91141" name="Group 4"/>
          <p:cNvGrpSpPr>
            <a:grpSpLocks/>
          </p:cNvGrpSpPr>
          <p:nvPr/>
        </p:nvGrpSpPr>
        <p:grpSpPr bwMode="auto">
          <a:xfrm>
            <a:off x="1160463" y="2460625"/>
            <a:ext cx="4171950" cy="2665413"/>
            <a:chOff x="731" y="1550"/>
            <a:chExt cx="2628" cy="1679"/>
          </a:xfrm>
        </p:grpSpPr>
        <p:grpSp>
          <p:nvGrpSpPr>
            <p:cNvPr id="91144" name="Group 5"/>
            <p:cNvGrpSpPr>
              <a:grpSpLocks/>
            </p:cNvGrpSpPr>
            <p:nvPr/>
          </p:nvGrpSpPr>
          <p:grpSpPr bwMode="auto">
            <a:xfrm>
              <a:off x="731" y="1550"/>
              <a:ext cx="1727" cy="1679"/>
              <a:chOff x="731" y="1550"/>
              <a:chExt cx="1727" cy="1679"/>
            </a:xfrm>
          </p:grpSpPr>
          <p:sp>
            <p:nvSpPr>
              <p:cNvPr id="91148" name="Oval 6"/>
              <p:cNvSpPr>
                <a:spLocks noChangeArrowheads="1"/>
              </p:cNvSpPr>
              <p:nvPr/>
            </p:nvSpPr>
            <p:spPr bwMode="auto">
              <a:xfrm>
                <a:off x="731" y="1550"/>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1149" name="Line 7"/>
              <p:cNvSpPr>
                <a:spLocks noChangeShapeType="1"/>
              </p:cNvSpPr>
              <p:nvPr/>
            </p:nvSpPr>
            <p:spPr bwMode="auto">
              <a:xfrm>
                <a:off x="731" y="2414"/>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50" name="Line 8"/>
              <p:cNvSpPr>
                <a:spLocks noChangeShapeType="1"/>
              </p:cNvSpPr>
              <p:nvPr/>
            </p:nvSpPr>
            <p:spPr bwMode="auto">
              <a:xfrm flipV="1">
                <a:off x="1595" y="2413"/>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91145" name="Text Box 9"/>
            <p:cNvSpPr txBox="1">
              <a:spLocks noChangeArrowheads="1"/>
            </p:cNvSpPr>
            <p:nvPr/>
          </p:nvSpPr>
          <p:spPr bwMode="auto">
            <a:xfrm>
              <a:off x="1235" y="1785"/>
              <a:ext cx="176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W  120 W</a:t>
              </a:r>
            </a:p>
          </p:txBody>
        </p:sp>
        <p:sp>
          <p:nvSpPr>
            <p:cNvPr id="91146" name="Text Box 10"/>
            <p:cNvSpPr txBox="1">
              <a:spLocks noChangeArrowheads="1"/>
            </p:cNvSpPr>
            <p:nvPr/>
          </p:nvSpPr>
          <p:spPr bwMode="auto">
            <a:xfrm>
              <a:off x="875" y="2498"/>
              <a:ext cx="719"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3000"/>
                </a:spcBef>
                <a:buClrTx/>
                <a:buSzPct val="70000"/>
                <a:buFontTx/>
                <a:buNone/>
              </a:pPr>
              <a:r>
                <a:rPr lang="en-US" altLang="en-US" sz="4800" b="1">
                  <a:solidFill>
                    <a:srgbClr val="FFFF00"/>
                  </a:solidFill>
                  <a:latin typeface="Tahoma" pitchFamily="34" charset="0"/>
                </a:rPr>
                <a:t>A ?</a:t>
              </a:r>
            </a:p>
          </p:txBody>
        </p:sp>
        <p:sp>
          <p:nvSpPr>
            <p:cNvPr id="91147" name="Text Box 11"/>
            <p:cNvSpPr txBox="1">
              <a:spLocks noChangeArrowheads="1"/>
            </p:cNvSpPr>
            <p:nvPr/>
          </p:nvSpPr>
          <p:spPr bwMode="auto">
            <a:xfrm>
              <a:off x="1787" y="2558"/>
              <a:ext cx="157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V  12VDC </a:t>
              </a:r>
            </a:p>
          </p:txBody>
        </p:sp>
      </p:grpSp>
      <p:sp>
        <p:nvSpPr>
          <p:cNvPr id="92172" name="Text Box 12"/>
          <p:cNvSpPr txBox="1">
            <a:spLocks noChangeArrowheads="1"/>
          </p:cNvSpPr>
          <p:nvPr/>
        </p:nvSpPr>
        <p:spPr bwMode="auto">
          <a:xfrm>
            <a:off x="5880100" y="3886200"/>
            <a:ext cx="26543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3600" b="1" dirty="0">
                <a:effectLst>
                  <a:outerShdw blurRad="38100" dist="38100" dir="2700000" algn="tl">
                    <a:srgbClr val="000000"/>
                  </a:outerShdw>
                </a:effectLst>
                <a:latin typeface="Arial" charset="0"/>
              </a:rPr>
              <a:t>A = W / V</a:t>
            </a:r>
          </a:p>
        </p:txBody>
      </p:sp>
      <p:sp>
        <p:nvSpPr>
          <p:cNvPr id="92173" name="Text Box 13"/>
          <p:cNvSpPr txBox="1">
            <a:spLocks noChangeArrowheads="1"/>
          </p:cNvSpPr>
          <p:nvPr/>
        </p:nvSpPr>
        <p:spPr bwMode="auto">
          <a:xfrm>
            <a:off x="4572000" y="2133600"/>
            <a:ext cx="26543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lgn="ctr">
              <a:buClrTx/>
              <a:buSzPct val="70000"/>
              <a:buFontTx/>
              <a:buNone/>
              <a:defRPr/>
            </a:pPr>
            <a:r>
              <a:rPr lang="en-US" altLang="en-US" sz="3000" b="1" dirty="0">
                <a:solidFill>
                  <a:srgbClr val="FFFF00"/>
                </a:solidFill>
                <a:effectLst>
                  <a:outerShdw blurRad="38100" dist="38100" dir="2700000" algn="tl">
                    <a:srgbClr val="000000"/>
                  </a:outerShdw>
                </a:effectLst>
                <a:latin typeface="Arial" charset="0"/>
              </a:rPr>
              <a:t>What info do you have?</a:t>
            </a:r>
          </a:p>
        </p:txBody>
      </p:sp>
      <p:sp>
        <p:nvSpPr>
          <p:cNvPr id="2" name="Footer Placeholder 1">
            <a:extLst>
              <a:ext uri="{FF2B5EF4-FFF2-40B4-BE49-F238E27FC236}">
                <a16:creationId xmlns:a16="http://schemas.microsoft.com/office/drawing/2014/main" id="{3E5EBBCC-4AB0-30E6-A8C2-E32B66B2E271}"/>
              </a:ext>
            </a:extLst>
          </p:cNvPr>
          <p:cNvSpPr>
            <a:spLocks noGrp="1"/>
          </p:cNvSpPr>
          <p:nvPr>
            <p:ph type="ftr" idx="11"/>
          </p:nvPr>
        </p:nvSpPr>
        <p:spPr/>
        <p:txBody>
          <a:bodyPr/>
          <a:lstStyle/>
          <a:p>
            <a:pPr>
              <a:defRPr/>
            </a:pPr>
            <a:r>
              <a:rPr lang="en-US" altLang="en-US"/>
              <a:t>T5 - Electrical Principles 2022</a:t>
            </a:r>
          </a:p>
        </p:txBody>
      </p:sp>
      <p:sp>
        <p:nvSpPr>
          <p:cNvPr id="3" name="Slide Number Placeholder 2">
            <a:extLst>
              <a:ext uri="{FF2B5EF4-FFF2-40B4-BE49-F238E27FC236}">
                <a16:creationId xmlns:a16="http://schemas.microsoft.com/office/drawing/2014/main" id="{A742A3E0-5A3B-BF25-3E40-8399ACBC2B0F}"/>
              </a:ext>
            </a:extLst>
          </p:cNvPr>
          <p:cNvSpPr>
            <a:spLocks noGrp="1"/>
          </p:cNvSpPr>
          <p:nvPr>
            <p:ph type="sldNum" idx="10"/>
          </p:nvPr>
        </p:nvSpPr>
        <p:spPr/>
        <p:txBody>
          <a:bodyPr/>
          <a:lstStyle/>
          <a:p>
            <a:pPr>
              <a:defRPr/>
            </a:pPr>
            <a:fld id="{348A005E-3BB3-4E43-9CF9-9AA9B17F6590}" type="slidenum">
              <a:rPr lang="en-US" altLang="en-US" smtClean="0"/>
              <a:pPr>
                <a:defRPr/>
              </a:pPr>
              <a:t>93</a:t>
            </a:fld>
            <a:endParaRPr lang="en-US" altLang="en-US"/>
          </a:p>
        </p:txBody>
      </p:sp>
    </p:spTree>
    <p:extLst>
      <p:ext uri="{BB962C8B-B14F-4D97-AF65-F5344CB8AC3E}">
        <p14:creationId xmlns:p14="http://schemas.microsoft.com/office/powerpoint/2010/main" val="6774213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r>
              <a:rPr lang="en-US" altLang="en-US" sz="1200" dirty="0">
                <a:solidFill>
                  <a:srgbClr val="FFFFFF"/>
                </a:solidFill>
                <a:latin typeface="Arial" charset="0"/>
              </a:rPr>
              <a:t>Electrical Principles 2014</a:t>
            </a:r>
          </a:p>
        </p:txBody>
      </p:sp>
      <p:sp>
        <p:nvSpPr>
          <p:cNvPr id="92163" name="Text Box 2"/>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fld id="{7E130F8A-1DDE-4DA4-822D-1AAD6078C649}" type="slidenum">
              <a:rPr lang="en-US" altLang="en-US" sz="1200">
                <a:solidFill>
                  <a:srgbClr val="FFFFFF"/>
                </a:solidFill>
                <a:latin typeface="Arial" charset="0"/>
              </a:rPr>
              <a:pPr eaLnBrk="1" hangingPunct="1">
                <a:buClrTx/>
                <a:buFontTx/>
                <a:buNone/>
              </a:pPr>
              <a:t>94</a:t>
            </a:fld>
            <a:endParaRPr lang="en-US" altLang="en-US" sz="1200">
              <a:solidFill>
                <a:srgbClr val="FFFFFF"/>
              </a:solidFill>
              <a:latin typeface="Arial" charset="0"/>
            </a:endParaRPr>
          </a:p>
        </p:txBody>
      </p:sp>
      <p:sp>
        <p:nvSpPr>
          <p:cNvPr id="93187" name="Text Box 3"/>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900" dirty="0">
                <a:solidFill>
                  <a:schemeClr val="bg1">
                    <a:lumMod val="95000"/>
                    <a:lumOff val="5000"/>
                  </a:schemeClr>
                </a:solidFill>
                <a:latin typeface="Impact" panose="020B0806030902050204" pitchFamily="34" charset="0"/>
                <a:ea typeface="+mj-ea"/>
                <a:cs typeface="+mj-cs"/>
              </a:rPr>
              <a:t>T5C11 – How much current is required to deliver 120 watts at a voltage of 12 volts DC?</a:t>
            </a:r>
          </a:p>
        </p:txBody>
      </p:sp>
      <p:grpSp>
        <p:nvGrpSpPr>
          <p:cNvPr id="92165" name="Group 4"/>
          <p:cNvGrpSpPr>
            <a:grpSpLocks/>
          </p:cNvGrpSpPr>
          <p:nvPr/>
        </p:nvGrpSpPr>
        <p:grpSpPr bwMode="auto">
          <a:xfrm>
            <a:off x="1160463" y="2424113"/>
            <a:ext cx="3028950" cy="2665412"/>
            <a:chOff x="731" y="1527"/>
            <a:chExt cx="1908" cy="1679"/>
          </a:xfrm>
        </p:grpSpPr>
        <p:grpSp>
          <p:nvGrpSpPr>
            <p:cNvPr id="92168" name="Group 5"/>
            <p:cNvGrpSpPr>
              <a:grpSpLocks/>
            </p:cNvGrpSpPr>
            <p:nvPr/>
          </p:nvGrpSpPr>
          <p:grpSpPr bwMode="auto">
            <a:xfrm>
              <a:off x="731" y="1527"/>
              <a:ext cx="1727" cy="1679"/>
              <a:chOff x="731" y="1527"/>
              <a:chExt cx="1727" cy="1679"/>
            </a:xfrm>
          </p:grpSpPr>
          <p:sp>
            <p:nvSpPr>
              <p:cNvPr id="92172" name="Oval 6"/>
              <p:cNvSpPr>
                <a:spLocks noChangeArrowheads="1"/>
              </p:cNvSpPr>
              <p:nvPr/>
            </p:nvSpPr>
            <p:spPr bwMode="auto">
              <a:xfrm>
                <a:off x="731" y="1527"/>
                <a:ext cx="1727" cy="1679"/>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2173" name="Line 7"/>
              <p:cNvSpPr>
                <a:spLocks noChangeShapeType="1"/>
              </p:cNvSpPr>
              <p:nvPr/>
            </p:nvSpPr>
            <p:spPr bwMode="auto">
              <a:xfrm>
                <a:off x="731" y="2391"/>
                <a:ext cx="1727" cy="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174" name="Line 8"/>
              <p:cNvSpPr>
                <a:spLocks noChangeShapeType="1"/>
              </p:cNvSpPr>
              <p:nvPr/>
            </p:nvSpPr>
            <p:spPr bwMode="auto">
              <a:xfrm flipV="1">
                <a:off x="1595" y="2390"/>
                <a:ext cx="0" cy="81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92169" name="Text Box 9"/>
            <p:cNvSpPr txBox="1">
              <a:spLocks noChangeArrowheads="1"/>
            </p:cNvSpPr>
            <p:nvPr/>
          </p:nvSpPr>
          <p:spPr bwMode="auto">
            <a:xfrm>
              <a:off x="1200" y="1815"/>
              <a:ext cx="117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120 W</a:t>
              </a:r>
            </a:p>
          </p:txBody>
        </p:sp>
        <p:sp>
          <p:nvSpPr>
            <p:cNvPr id="92170" name="Text Box 10"/>
            <p:cNvSpPr txBox="1">
              <a:spLocks noChangeArrowheads="1"/>
            </p:cNvSpPr>
            <p:nvPr/>
          </p:nvSpPr>
          <p:spPr bwMode="auto">
            <a:xfrm>
              <a:off x="1163" y="2535"/>
              <a:ext cx="28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A</a:t>
              </a:r>
            </a:p>
          </p:txBody>
        </p:sp>
        <p:sp>
          <p:nvSpPr>
            <p:cNvPr id="92171" name="Text Box 11"/>
            <p:cNvSpPr txBox="1">
              <a:spLocks noChangeArrowheads="1"/>
            </p:cNvSpPr>
            <p:nvPr/>
          </p:nvSpPr>
          <p:spPr bwMode="auto">
            <a:xfrm>
              <a:off x="1595" y="2535"/>
              <a:ext cx="104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spcBef>
                  <a:spcPts val="2250"/>
                </a:spcBef>
                <a:buClrTx/>
                <a:buSzPct val="70000"/>
                <a:buFontTx/>
                <a:buNone/>
              </a:pPr>
              <a:r>
                <a:rPr lang="en-US" altLang="en-US" sz="3600" b="1">
                  <a:solidFill>
                    <a:srgbClr val="FFFF00"/>
                  </a:solidFill>
                  <a:latin typeface="Tahoma" pitchFamily="34" charset="0"/>
                </a:rPr>
                <a:t>12 V</a:t>
              </a:r>
            </a:p>
          </p:txBody>
        </p:sp>
      </p:grpSp>
      <p:sp>
        <p:nvSpPr>
          <p:cNvPr id="93196" name="Text Box 12"/>
          <p:cNvSpPr txBox="1">
            <a:spLocks noChangeArrowheads="1"/>
          </p:cNvSpPr>
          <p:nvPr/>
        </p:nvSpPr>
        <p:spPr bwMode="auto">
          <a:xfrm>
            <a:off x="4165600" y="3067050"/>
            <a:ext cx="4865688"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SzPct val="70000"/>
              <a:buFontTx/>
              <a:buNone/>
              <a:defRPr/>
            </a:pPr>
            <a:r>
              <a:rPr lang="en-US" altLang="en-US" sz="2800" b="1">
                <a:effectLst>
                  <a:outerShdw blurRad="38100" dist="38100" dir="2700000" algn="tl">
                    <a:srgbClr val="000000"/>
                  </a:outerShdw>
                </a:effectLst>
                <a:latin typeface="Arial" charset="0"/>
              </a:rPr>
              <a:t>A = W  /  V</a:t>
            </a:r>
          </a:p>
          <a:p>
            <a:pPr>
              <a:buClrTx/>
              <a:buSzPct val="70000"/>
              <a:buFontTx/>
              <a:buNone/>
              <a:defRPr/>
            </a:pPr>
            <a:endParaRPr lang="en-US" altLang="en-US" sz="2800" b="1">
              <a:effectLst>
                <a:outerShdw blurRad="38100" dist="38100" dir="2700000" algn="tl">
                  <a:srgbClr val="000000"/>
                </a:outerShdw>
              </a:effectLst>
              <a:latin typeface="Arial" charset="0"/>
            </a:endParaRPr>
          </a:p>
          <a:p>
            <a:pPr>
              <a:buClrTx/>
              <a:buSzPct val="70000"/>
              <a:buFontTx/>
              <a:buNone/>
              <a:defRPr/>
            </a:pPr>
            <a:r>
              <a:rPr lang="en-US" altLang="en-US" sz="2800" b="1">
                <a:effectLst>
                  <a:outerShdw blurRad="38100" dist="38100" dir="2700000" algn="tl">
                    <a:srgbClr val="000000"/>
                  </a:outerShdw>
                </a:effectLst>
                <a:latin typeface="Arial" charset="0"/>
              </a:rPr>
              <a:t>A = 120 W   /  12 VDC = </a:t>
            </a:r>
            <a:r>
              <a:rPr lang="en-US" altLang="en-US" sz="2800" b="1">
                <a:solidFill>
                  <a:srgbClr val="FFFF00"/>
                </a:solidFill>
                <a:effectLst>
                  <a:outerShdw blurRad="38100" dist="38100" dir="2700000" algn="tl">
                    <a:srgbClr val="000000"/>
                  </a:outerShdw>
                </a:effectLst>
                <a:latin typeface="Arial" charset="0"/>
              </a:rPr>
              <a:t>10 A</a:t>
            </a:r>
          </a:p>
        </p:txBody>
      </p:sp>
      <p:pic>
        <p:nvPicPr>
          <p:cNvPr id="9319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24313"/>
            <a:ext cx="2038350" cy="1411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D01A847F-3B6E-D33E-43BD-56ECD5BC6F58}"/>
              </a:ext>
            </a:extLst>
          </p:cNvPr>
          <p:cNvSpPr>
            <a:spLocks noGrp="1"/>
          </p:cNvSpPr>
          <p:nvPr>
            <p:ph type="ftr" idx="11"/>
          </p:nvPr>
        </p:nvSpPr>
        <p:spPr/>
        <p:txBody>
          <a:bodyPr/>
          <a:lstStyle/>
          <a:p>
            <a:pPr>
              <a:defRPr/>
            </a:pPr>
            <a:r>
              <a:rPr lang="en-US" altLang="en-US"/>
              <a:t>T5 - Electrical Principles 2022</a:t>
            </a:r>
          </a:p>
        </p:txBody>
      </p:sp>
      <p:sp>
        <p:nvSpPr>
          <p:cNvPr id="3" name="Slide Number Placeholder 2">
            <a:extLst>
              <a:ext uri="{FF2B5EF4-FFF2-40B4-BE49-F238E27FC236}">
                <a16:creationId xmlns:a16="http://schemas.microsoft.com/office/drawing/2014/main" id="{7FB9C8D0-C2A4-E343-3EA7-BFD56F254994}"/>
              </a:ext>
            </a:extLst>
          </p:cNvPr>
          <p:cNvSpPr>
            <a:spLocks noGrp="1"/>
          </p:cNvSpPr>
          <p:nvPr>
            <p:ph type="sldNum" idx="10"/>
          </p:nvPr>
        </p:nvSpPr>
        <p:spPr/>
        <p:txBody>
          <a:bodyPr/>
          <a:lstStyle/>
          <a:p>
            <a:pPr>
              <a:defRPr/>
            </a:pPr>
            <a:fld id="{348A005E-3BB3-4E43-9CF9-9AA9B17F6590}" type="slidenum">
              <a:rPr lang="en-US" altLang="en-US" smtClean="0"/>
              <a:pPr>
                <a:defRPr/>
              </a:pPr>
              <a:t>94</a:t>
            </a:fld>
            <a:endParaRPr lang="en-US" altLang="en-US"/>
          </a:p>
        </p:txBody>
      </p:sp>
    </p:spTree>
    <p:extLst>
      <p:ext uri="{BB962C8B-B14F-4D97-AF65-F5344CB8AC3E}">
        <p14:creationId xmlns:p14="http://schemas.microsoft.com/office/powerpoint/2010/main" val="9802936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withEffect">
                                  <p:stCondLst>
                                    <p:cond delay="0"/>
                                  </p:stCondLst>
                                  <p:childTnLst>
                                    <p:set>
                                      <p:cBhvr additive="repl">
                                        <p:cTn id="6" dur="1" fill="hold">
                                          <p:stCondLst>
                                            <p:cond delay="0"/>
                                          </p:stCondLst>
                                        </p:cTn>
                                        <p:tgtEl>
                                          <p:spTgt spid="93197"/>
                                        </p:tgtEl>
                                        <p:attrNameLst>
                                          <p:attrName>style.visibility</p:attrName>
                                        </p:attrNameLst>
                                      </p:cBhvr>
                                      <p:to>
                                        <p:strVal val="visible"/>
                                      </p:to>
                                    </p:set>
                                    <p:anim calcmode="lin" valueType="num">
                                      <p:cBhvr>
                                        <p:cTn id="7" dur="1000" fill="hold"/>
                                        <p:tgtEl>
                                          <p:spTgt spid="93197"/>
                                        </p:tgtEl>
                                        <p:attrNameLst>
                                          <p:attrName>ppt_x</p:attrName>
                                        </p:attrNameLst>
                                      </p:cBhvr>
                                      <p:tavLst>
                                        <p:tav tm="100000">
                                          <p:val>
                                            <p:strVal val="0-#ppt_w/2"/>
                                          </p:val>
                                        </p:tav>
                                        <p:tav>
                                          <p:val>
                                            <p:strVal val="#ppt_x"/>
                                          </p:val>
                                        </p:tav>
                                      </p:tavLst>
                                    </p:anim>
                                    <p:anim calcmode="lin" valueType="num">
                                      <p:cBhvr>
                                        <p:cTn id="8" dur="1000" fill="hold"/>
                                        <p:tgtEl>
                                          <p:spTgt spid="9319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1"/>
          <p:cNvSpPr txBox="1">
            <a:spLocks noChangeArrowheads="1"/>
          </p:cNvSpPr>
          <p:nvPr/>
        </p:nvSpPr>
        <p:spPr bwMode="auto">
          <a:xfrm>
            <a:off x="304800" y="304800"/>
            <a:ext cx="8534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a:buClrTx/>
              <a:buFontTx/>
              <a:buNone/>
              <a:defRPr/>
            </a:pPr>
            <a:r>
              <a:rPr lang="en-US" altLang="en-US" sz="2900" dirty="0">
                <a:solidFill>
                  <a:schemeClr val="bg1">
                    <a:lumMod val="95000"/>
                    <a:lumOff val="5000"/>
                  </a:schemeClr>
                </a:solidFill>
                <a:latin typeface="Impact" panose="020B0806030902050204" pitchFamily="34" charset="0"/>
                <a:ea typeface="+mj-ea"/>
                <a:cs typeface="+mj-cs"/>
              </a:rPr>
              <a:t>T5C11 – How much current is required to deliver 120 watts at a voltage of 12 volts DC?</a:t>
            </a:r>
          </a:p>
        </p:txBody>
      </p:sp>
      <p:sp>
        <p:nvSpPr>
          <p:cNvPr id="94210" name="Text Box 2"/>
          <p:cNvSpPr txBox="1">
            <a:spLocks noChangeArrowheads="1"/>
          </p:cNvSpPr>
          <p:nvPr/>
        </p:nvSpPr>
        <p:spPr bwMode="auto">
          <a:xfrm>
            <a:off x="304800" y="2057400"/>
            <a:ext cx="8534400"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1pPr>
            <a:lvl2pPr marL="914400" indent="-455613">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5pPr>
            <a:lvl6pPr marL="25146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6pPr>
            <a:lvl7pPr marL="29718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7pPr>
            <a:lvl8pPr marL="34290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8pPr>
            <a:lvl9pPr marL="3886200" indent="-228600" defTabSz="457200" fontAlgn="base">
              <a:spcBef>
                <a:spcPct val="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8" charset="0"/>
                <a:cs typeface="Arial" charset="0"/>
              </a:defRPr>
            </a:lvl9pPr>
          </a:lstStyle>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A.	0.1 amperes</a:t>
            </a:r>
          </a:p>
          <a:p>
            <a:pPr>
              <a:spcBef>
                <a:spcPts val="700"/>
              </a:spcBef>
              <a:buClrTx/>
              <a:buSzPct val="70000"/>
              <a:buFontTx/>
              <a:buNone/>
              <a:defRPr/>
            </a:pPr>
            <a:r>
              <a:rPr lang="en-US" altLang="en-US" sz="2800" i="1" dirty="0">
                <a:solidFill>
                  <a:schemeClr val="bg1">
                    <a:lumMod val="95000"/>
                    <a:lumOff val="5000"/>
                  </a:schemeClr>
                </a:solidFill>
                <a:latin typeface="Eurostile" pitchFamily="34" charset="0"/>
                <a:cs typeface="+mn-cs"/>
              </a:rPr>
              <a:t>	</a:t>
            </a:r>
            <a:r>
              <a:rPr lang="en-US" altLang="en-US" sz="3600" b="1" i="1" dirty="0">
                <a:solidFill>
                  <a:srgbClr val="FFFF00"/>
                </a:solidFill>
                <a:latin typeface="Eurostile" pitchFamily="34" charset="0"/>
                <a:cs typeface="+mn-cs"/>
              </a:rPr>
              <a:t> B.	10 amperes</a:t>
            </a:r>
          </a:p>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C.	12 amperes</a:t>
            </a:r>
          </a:p>
          <a:p>
            <a:pPr lvl="1">
              <a:spcBef>
                <a:spcPts val="600"/>
              </a:spcBef>
              <a:buClrTx/>
              <a:buSzPct val="70000"/>
              <a:buFontTx/>
              <a:buNone/>
              <a:defRPr/>
            </a:pPr>
            <a:r>
              <a:rPr lang="en-US" altLang="en-US" sz="2800" i="1" dirty="0">
                <a:solidFill>
                  <a:schemeClr val="bg1">
                    <a:lumMod val="95000"/>
                    <a:lumOff val="5000"/>
                  </a:schemeClr>
                </a:solidFill>
                <a:latin typeface="Eurostile" pitchFamily="34" charset="0"/>
                <a:cs typeface="+mn-cs"/>
              </a:rPr>
              <a:t>D.	132 amperes</a:t>
            </a:r>
          </a:p>
        </p:txBody>
      </p:sp>
      <p:sp>
        <p:nvSpPr>
          <p:cNvPr id="93188" name="Text Box 3"/>
          <p:cNvSpPr txBox="1">
            <a:spLocks noChangeArrowheads="1"/>
          </p:cNvSpPr>
          <p:nvPr/>
        </p:nvSpPr>
        <p:spPr bwMode="auto">
          <a:xfrm>
            <a:off x="304800" y="6248400"/>
            <a:ext cx="571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eaLnBrk="1" hangingPunct="1">
              <a:buClrTx/>
              <a:buFontTx/>
              <a:buNone/>
            </a:pPr>
            <a:r>
              <a:rPr lang="en-US" altLang="en-US" sz="1200" dirty="0">
                <a:solidFill>
                  <a:srgbClr val="FFFFFF"/>
                </a:solidFill>
                <a:latin typeface="Arial" charset="0"/>
              </a:rPr>
              <a:t>Electrical Principles 2014</a:t>
            </a:r>
          </a:p>
        </p:txBody>
      </p:sp>
      <p:sp>
        <p:nvSpPr>
          <p:cNvPr id="93189" name="Text Box 4"/>
          <p:cNvSpPr txBox="1">
            <a:spLocks noChangeArrowheads="1"/>
          </p:cNvSpPr>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Garamond" pitchFamily="18" charset="0"/>
                <a:cs typeface="Arial" charset="0"/>
              </a:defRPr>
            </a:lvl9pPr>
          </a:lstStyle>
          <a:p>
            <a:pPr algn="r" eaLnBrk="1" hangingPunct="1">
              <a:buClrTx/>
              <a:buFontTx/>
              <a:buNone/>
            </a:pPr>
            <a:fld id="{92E275E8-05C4-4688-B603-28E6BF53572C}" type="slidenum">
              <a:rPr lang="en-US" altLang="en-US" sz="1200">
                <a:solidFill>
                  <a:srgbClr val="FFFFFF"/>
                </a:solidFill>
                <a:latin typeface="Arial" charset="0"/>
              </a:rPr>
              <a:pPr algn="r" eaLnBrk="1" hangingPunct="1">
                <a:buClrTx/>
                <a:buFontTx/>
                <a:buNone/>
              </a:pPr>
              <a:t>95</a:t>
            </a:fld>
            <a:endParaRPr lang="en-US" altLang="en-US" sz="1200">
              <a:solidFill>
                <a:srgbClr val="FFFFFF"/>
              </a:solidFill>
              <a:latin typeface="Arial" charset="0"/>
            </a:endParaRPr>
          </a:p>
        </p:txBody>
      </p:sp>
      <p:sp>
        <p:nvSpPr>
          <p:cNvPr id="2" name="Footer Placeholder 1">
            <a:extLst>
              <a:ext uri="{FF2B5EF4-FFF2-40B4-BE49-F238E27FC236}">
                <a16:creationId xmlns:a16="http://schemas.microsoft.com/office/drawing/2014/main" id="{BA1AC013-571A-0E16-A8D0-FAF39362BFCB}"/>
              </a:ext>
            </a:extLst>
          </p:cNvPr>
          <p:cNvSpPr>
            <a:spLocks noGrp="1"/>
          </p:cNvSpPr>
          <p:nvPr>
            <p:ph type="ftr" idx="11"/>
          </p:nvPr>
        </p:nvSpPr>
        <p:spPr/>
        <p:txBody>
          <a:bodyPr/>
          <a:lstStyle/>
          <a:p>
            <a:pPr>
              <a:defRPr/>
            </a:pPr>
            <a:r>
              <a:rPr lang="en-US" altLang="en-US"/>
              <a:t>T5 - Electrical Principles 2022</a:t>
            </a:r>
          </a:p>
        </p:txBody>
      </p:sp>
      <p:sp>
        <p:nvSpPr>
          <p:cNvPr id="3" name="Slide Number Placeholder 2">
            <a:extLst>
              <a:ext uri="{FF2B5EF4-FFF2-40B4-BE49-F238E27FC236}">
                <a16:creationId xmlns:a16="http://schemas.microsoft.com/office/drawing/2014/main" id="{A72AEBD4-C414-2723-70D2-347784D22FD8}"/>
              </a:ext>
            </a:extLst>
          </p:cNvPr>
          <p:cNvSpPr>
            <a:spLocks noGrp="1"/>
          </p:cNvSpPr>
          <p:nvPr>
            <p:ph type="sldNum" idx="10"/>
          </p:nvPr>
        </p:nvSpPr>
        <p:spPr/>
        <p:txBody>
          <a:bodyPr/>
          <a:lstStyle/>
          <a:p>
            <a:pPr>
              <a:defRPr/>
            </a:pPr>
            <a:fld id="{348A005E-3BB3-4E43-9CF9-9AA9B17F6590}" type="slidenum">
              <a:rPr lang="en-US" altLang="en-US" smtClean="0"/>
              <a:pPr>
                <a:defRPr/>
              </a:pPr>
              <a:t>95</a:t>
            </a:fld>
            <a:endParaRPr lang="en-US" altLang="en-US"/>
          </a:p>
        </p:txBody>
      </p:sp>
    </p:spTree>
    <p:extLst>
      <p:ext uri="{BB962C8B-B14F-4D97-AF65-F5344CB8AC3E}">
        <p14:creationId xmlns:p14="http://schemas.microsoft.com/office/powerpoint/2010/main" val="4049497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133600"/>
          </a:xfrm>
        </p:spPr>
        <p:txBody>
          <a:bodyPr>
            <a:normAutofit/>
          </a:bodyPr>
          <a:lstStyle/>
          <a:p>
            <a:r>
              <a:rPr lang="en-US" sz="3600" dirty="0"/>
              <a:t>T5C12 - What is impedance? </a:t>
            </a:r>
            <a:br>
              <a:rPr lang="en-US" sz="3600" dirty="0"/>
            </a:br>
            <a:endParaRPr lang="en-US" sz="3600" dirty="0"/>
          </a:p>
        </p:txBody>
      </p:sp>
      <p:sp>
        <p:nvSpPr>
          <p:cNvPr id="3" name="Subtitle 2"/>
          <p:cNvSpPr>
            <a:spLocks noGrp="1"/>
          </p:cNvSpPr>
          <p:nvPr>
            <p:ph type="subTitle" idx="1"/>
          </p:nvPr>
        </p:nvSpPr>
        <p:spPr>
          <a:xfrm>
            <a:off x="685800" y="1676400"/>
            <a:ext cx="7696200" cy="4495800"/>
          </a:xfrm>
        </p:spPr>
        <p:txBody>
          <a:bodyPr>
            <a:normAutofit/>
          </a:bodyPr>
          <a:lstStyle/>
          <a:p>
            <a:r>
              <a:rPr lang="en-US" sz="2800" i="1" dirty="0"/>
              <a:t>A. The opposition to AC current flow </a:t>
            </a:r>
            <a:endParaRPr lang="en-US" sz="2800" dirty="0"/>
          </a:p>
          <a:p>
            <a:r>
              <a:rPr lang="en-US" sz="2800" i="1" dirty="0"/>
              <a:t>B. It is the inverse of resistance</a:t>
            </a:r>
            <a:endParaRPr lang="en-US" sz="2800" dirty="0"/>
          </a:p>
          <a:p>
            <a:r>
              <a:rPr lang="en-US" sz="2800" i="1" dirty="0"/>
              <a:t>C. </a:t>
            </a:r>
            <a:r>
              <a:rPr lang="en-US" sz="2800" dirty="0"/>
              <a:t>Th</a:t>
            </a:r>
            <a:r>
              <a:rPr lang="en-US" sz="2800" i="1" dirty="0"/>
              <a:t>e Q or Quality Factor of a component</a:t>
            </a:r>
            <a:endParaRPr lang="en-US" sz="2800" dirty="0"/>
          </a:p>
          <a:p>
            <a:r>
              <a:rPr lang="en-US" sz="2800" i="1" dirty="0"/>
              <a:t>D. </a:t>
            </a:r>
            <a:r>
              <a:rPr lang="en-US" sz="2800" dirty="0"/>
              <a:t>T</a:t>
            </a:r>
            <a:r>
              <a:rPr lang="en-US" sz="2800" i="1" dirty="0"/>
              <a:t>he power handling capability of a component</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96</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8614834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133600"/>
          </a:xfrm>
        </p:spPr>
        <p:txBody>
          <a:bodyPr>
            <a:normAutofit/>
          </a:bodyPr>
          <a:lstStyle/>
          <a:p>
            <a:r>
              <a:rPr lang="en-US" sz="3600" dirty="0"/>
              <a:t>T5C12 - What is impedance? </a:t>
            </a:r>
            <a:br>
              <a:rPr lang="en-US" sz="3600" dirty="0"/>
            </a:br>
            <a:endParaRPr lang="en-US" sz="3600" dirty="0"/>
          </a:p>
        </p:txBody>
      </p:sp>
      <p:sp>
        <p:nvSpPr>
          <p:cNvPr id="3" name="Subtitle 2"/>
          <p:cNvSpPr>
            <a:spLocks noGrp="1"/>
          </p:cNvSpPr>
          <p:nvPr>
            <p:ph type="subTitle" idx="1"/>
          </p:nvPr>
        </p:nvSpPr>
        <p:spPr>
          <a:xfrm>
            <a:off x="685800" y="1676400"/>
            <a:ext cx="7696200" cy="4495800"/>
          </a:xfrm>
        </p:spPr>
        <p:txBody>
          <a:bodyPr>
            <a:normAutofit/>
          </a:bodyPr>
          <a:lstStyle/>
          <a:p>
            <a:r>
              <a:rPr lang="en-US" sz="3600" b="1" i="1" dirty="0">
                <a:solidFill>
                  <a:srgbClr val="FFFF00"/>
                </a:solidFill>
              </a:rPr>
              <a:t>A. The opposition to AC current flow </a:t>
            </a:r>
            <a:endParaRPr lang="en-US" sz="3600" b="1" dirty="0">
              <a:solidFill>
                <a:srgbClr val="FFFF00"/>
              </a:solidFill>
            </a:endParaRPr>
          </a:p>
          <a:p>
            <a:r>
              <a:rPr lang="en-US" sz="2800" i="1" dirty="0"/>
              <a:t>B. It is the inverse of resistance</a:t>
            </a:r>
            <a:endParaRPr lang="en-US" sz="2800" dirty="0"/>
          </a:p>
          <a:p>
            <a:r>
              <a:rPr lang="en-US" sz="2800" i="1" dirty="0"/>
              <a:t>C. </a:t>
            </a:r>
            <a:r>
              <a:rPr lang="en-US" sz="2800" dirty="0"/>
              <a:t>Th</a:t>
            </a:r>
            <a:r>
              <a:rPr lang="en-US" sz="2800" i="1" dirty="0"/>
              <a:t>e Q or Quality Factor of a component</a:t>
            </a:r>
            <a:endParaRPr lang="en-US" sz="2800" dirty="0"/>
          </a:p>
          <a:p>
            <a:r>
              <a:rPr lang="en-US" sz="2800" i="1" dirty="0"/>
              <a:t>D. </a:t>
            </a:r>
            <a:r>
              <a:rPr lang="en-US" sz="2800" dirty="0"/>
              <a:t>T</a:t>
            </a:r>
            <a:r>
              <a:rPr lang="en-US" sz="2800" i="1" dirty="0"/>
              <a:t>he power handling capability of a component</a:t>
            </a:r>
            <a:endParaRPr lang="en-US" sz="2800" dirty="0"/>
          </a:p>
          <a:p>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97</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2697892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63575"/>
            <a:ext cx="7772400" cy="1470025"/>
          </a:xfrm>
        </p:spPr>
        <p:txBody>
          <a:bodyPr>
            <a:noAutofit/>
          </a:bodyPr>
          <a:lstStyle/>
          <a:p>
            <a:r>
              <a:rPr lang="en-US" sz="3600" dirty="0"/>
              <a:t>T5C13 - What is the abbreviation for kilohertz? </a:t>
            </a:r>
            <a:br>
              <a:rPr lang="en-US" sz="3600" dirty="0"/>
            </a:br>
            <a:endParaRPr lang="en-US" sz="3600" dirty="0"/>
          </a:p>
        </p:txBody>
      </p:sp>
      <p:sp>
        <p:nvSpPr>
          <p:cNvPr id="3" name="Subtitle 2"/>
          <p:cNvSpPr>
            <a:spLocks noGrp="1"/>
          </p:cNvSpPr>
          <p:nvPr>
            <p:ph type="subTitle" idx="1"/>
          </p:nvPr>
        </p:nvSpPr>
        <p:spPr/>
        <p:txBody>
          <a:bodyPr>
            <a:normAutofit/>
          </a:bodyPr>
          <a:lstStyle/>
          <a:p>
            <a:r>
              <a:rPr lang="en-US" sz="2800" i="1" dirty="0"/>
              <a:t>A.    </a:t>
            </a:r>
            <a:r>
              <a:rPr lang="en-US" sz="2800" dirty="0"/>
              <a:t>KHZ</a:t>
            </a:r>
          </a:p>
          <a:p>
            <a:r>
              <a:rPr lang="en-US" sz="2800" i="1" dirty="0"/>
              <a:t>B. </a:t>
            </a:r>
            <a:r>
              <a:rPr lang="en-US" sz="2800" dirty="0"/>
              <a:t>   </a:t>
            </a:r>
            <a:r>
              <a:rPr lang="en-US" sz="2800" dirty="0" err="1"/>
              <a:t>khz</a:t>
            </a:r>
            <a:endParaRPr lang="en-US" sz="2800" dirty="0"/>
          </a:p>
          <a:p>
            <a:r>
              <a:rPr lang="en-US" sz="2800" i="1" dirty="0"/>
              <a:t>C. </a:t>
            </a:r>
            <a:r>
              <a:rPr lang="en-US" sz="2800" dirty="0"/>
              <a:t>   </a:t>
            </a:r>
            <a:r>
              <a:rPr lang="en-US" sz="2800" dirty="0" err="1"/>
              <a:t>khZ</a:t>
            </a:r>
            <a:endParaRPr lang="en-US" sz="2800" dirty="0"/>
          </a:p>
          <a:p>
            <a:r>
              <a:rPr lang="en-US" sz="2800" i="1" dirty="0"/>
              <a:t>D.    kHz</a:t>
            </a:r>
            <a:endParaRPr lang="en-US" sz="2800" dirty="0"/>
          </a:p>
        </p:txBody>
      </p:sp>
      <p:sp>
        <p:nvSpPr>
          <p:cNvPr id="5" name="Slide Number Placeholder 4"/>
          <p:cNvSpPr>
            <a:spLocks noGrp="1"/>
          </p:cNvSpPr>
          <p:nvPr>
            <p:ph type="sldNum" sz="quarter" idx="12"/>
          </p:nvPr>
        </p:nvSpPr>
        <p:spPr/>
        <p:txBody>
          <a:bodyPr/>
          <a:lstStyle/>
          <a:p>
            <a:fld id="{5A2483EB-AB9C-40AC-9AA1-C2AD9590A9DB}" type="slidenum">
              <a:rPr lang="en-US" smtClean="0"/>
              <a:t>98</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21912027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63575"/>
            <a:ext cx="7772400" cy="1470025"/>
          </a:xfrm>
        </p:spPr>
        <p:txBody>
          <a:bodyPr>
            <a:noAutofit/>
          </a:bodyPr>
          <a:lstStyle/>
          <a:p>
            <a:r>
              <a:rPr lang="en-US" sz="3600" dirty="0"/>
              <a:t>T5C13 - What is the abbreviation for kilohertz? </a:t>
            </a:r>
            <a:br>
              <a:rPr lang="en-US" sz="3600" dirty="0"/>
            </a:br>
            <a:endParaRPr lang="en-US" sz="3600" dirty="0"/>
          </a:p>
        </p:txBody>
      </p:sp>
      <p:sp>
        <p:nvSpPr>
          <p:cNvPr id="3" name="Subtitle 2"/>
          <p:cNvSpPr>
            <a:spLocks noGrp="1"/>
          </p:cNvSpPr>
          <p:nvPr>
            <p:ph type="subTitle" idx="1"/>
          </p:nvPr>
        </p:nvSpPr>
        <p:spPr/>
        <p:txBody>
          <a:bodyPr>
            <a:normAutofit/>
          </a:bodyPr>
          <a:lstStyle/>
          <a:p>
            <a:r>
              <a:rPr lang="en-US" sz="2800" i="1" dirty="0"/>
              <a:t>A.    </a:t>
            </a:r>
            <a:r>
              <a:rPr lang="en-US" sz="2800" dirty="0" err="1"/>
              <a:t>KHz</a:t>
            </a:r>
            <a:endParaRPr lang="en-US" sz="2800" dirty="0"/>
          </a:p>
          <a:p>
            <a:r>
              <a:rPr lang="en-US" sz="2800" i="1" dirty="0"/>
              <a:t>B. </a:t>
            </a:r>
            <a:r>
              <a:rPr lang="en-US" sz="2800" dirty="0"/>
              <a:t>   </a:t>
            </a:r>
            <a:r>
              <a:rPr lang="en-US" sz="2800" dirty="0" err="1"/>
              <a:t>khz</a:t>
            </a:r>
            <a:endParaRPr lang="en-US" sz="2800" dirty="0"/>
          </a:p>
          <a:p>
            <a:r>
              <a:rPr lang="en-US" sz="2800" i="1" dirty="0"/>
              <a:t>C. </a:t>
            </a:r>
            <a:r>
              <a:rPr lang="en-US" sz="2800" dirty="0"/>
              <a:t>   </a:t>
            </a:r>
            <a:r>
              <a:rPr lang="en-US" sz="2800" dirty="0" err="1"/>
              <a:t>khZ</a:t>
            </a:r>
            <a:endParaRPr lang="en-US" sz="2800" dirty="0"/>
          </a:p>
          <a:p>
            <a:r>
              <a:rPr lang="en-US" sz="3600" b="1" i="1" dirty="0">
                <a:solidFill>
                  <a:srgbClr val="FFFF00"/>
                </a:solidFill>
                <a:effectLst>
                  <a:outerShdw blurRad="38100" dist="38100" dir="2700000" algn="tl">
                    <a:srgbClr val="000000">
                      <a:alpha val="43137"/>
                    </a:srgbClr>
                  </a:outerShdw>
                </a:effectLst>
              </a:rPr>
              <a:t>D.    kHz</a:t>
            </a:r>
            <a:endParaRPr lang="en-US" sz="3600" b="1" dirty="0">
              <a:solidFill>
                <a:srgbClr val="FFFF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5A2483EB-AB9C-40AC-9AA1-C2AD9590A9DB}" type="slidenum">
              <a:rPr lang="en-US" smtClean="0"/>
              <a:t>99</a:t>
            </a:fld>
            <a:endParaRPr lang="en-US"/>
          </a:p>
        </p:txBody>
      </p:sp>
      <p:sp>
        <p:nvSpPr>
          <p:cNvPr id="4" name="Footer Placeholder 3"/>
          <p:cNvSpPr>
            <a:spLocks noGrp="1"/>
          </p:cNvSpPr>
          <p:nvPr>
            <p:ph type="ftr" sz="quarter" idx="13"/>
          </p:nvPr>
        </p:nvSpPr>
        <p:spPr/>
        <p:txBody>
          <a:bodyPr/>
          <a:lstStyle/>
          <a:p>
            <a:r>
              <a:rPr lang="en-US"/>
              <a:t>T5 - Electrical Principles 2022</a:t>
            </a:r>
          </a:p>
        </p:txBody>
      </p:sp>
    </p:spTree>
    <p:extLst>
      <p:ext uri="{BB962C8B-B14F-4D97-AF65-F5344CB8AC3E}">
        <p14:creationId xmlns:p14="http://schemas.microsoft.com/office/powerpoint/2010/main" val="1571362194"/>
      </p:ext>
    </p:extLst>
  </p:cSld>
  <p:clrMapOvr>
    <a:masterClrMapping/>
  </p:clrMapOvr>
</p:sld>
</file>

<file path=ppt/theme/theme1.xml><?xml version="1.0" encoding="utf-8"?>
<a:theme xmlns:a="http://schemas.openxmlformats.org/drawingml/2006/main" name="1_Ham 201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itannic Bold"/>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Howard Temp</Template>
  <TotalTime>3519</TotalTime>
  <Words>12767</Words>
  <Application>Microsoft Office PowerPoint</Application>
  <PresentationFormat>On-screen Show (4:3)</PresentationFormat>
  <Paragraphs>1900</Paragraphs>
  <Slides>167</Slides>
  <Notes>73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0</vt:i4>
      </vt:variant>
      <vt:variant>
        <vt:lpstr>Slide Titles</vt:lpstr>
      </vt:variant>
      <vt:variant>
        <vt:i4>167</vt:i4>
      </vt:variant>
    </vt:vector>
  </HeadingPairs>
  <TitlesOfParts>
    <vt:vector size="179" baseType="lpstr">
      <vt:lpstr>Arial</vt:lpstr>
      <vt:lpstr>Book Antiqua</vt:lpstr>
      <vt:lpstr>Calibri</vt:lpstr>
      <vt:lpstr>Eurostile</vt:lpstr>
      <vt:lpstr>Garamond</vt:lpstr>
      <vt:lpstr>Impact</vt:lpstr>
      <vt:lpstr>Lucida Sans Unicode</vt:lpstr>
      <vt:lpstr>Tahoma</vt:lpstr>
      <vt:lpstr>Times New Roman</vt:lpstr>
      <vt:lpstr>Verdana</vt:lpstr>
      <vt:lpstr>Wingdings</vt:lpstr>
      <vt:lpstr>1_Ham 2014 Theme</vt:lpstr>
      <vt:lpstr>SUBELEMENT T5 </vt:lpstr>
      <vt:lpstr>PowerPoint Presentation</vt:lpstr>
      <vt:lpstr>PowerPoint Presentation</vt:lpstr>
      <vt:lpstr>PowerPoint Presentation</vt:lpstr>
      <vt:lpstr>PowerPoint Presentation</vt:lpstr>
      <vt:lpstr>T5A01 - Electrical current is measured in which of the following units? </vt:lpstr>
      <vt:lpstr>T5A01 - Electrical current is measured in which of the following units? </vt:lpstr>
      <vt:lpstr>T5A02 - Electrical power is measured in which of the following units? </vt:lpstr>
      <vt:lpstr>T5A02 - Electrical power is measured in which of the following units? </vt:lpstr>
      <vt:lpstr>  T5A03 - What is the name for the flow of electrons in an electric circuit? </vt:lpstr>
      <vt:lpstr>  T5A03 - What is the name for the flow of electrons in an electric circuit? </vt:lpstr>
      <vt:lpstr>  T5A04 - What are the units of electrical resistance?</vt:lpstr>
      <vt:lpstr>  T5A04 - What are the units of electrical resistance?</vt:lpstr>
      <vt:lpstr>T5A05     What is the electrical term for the force that causes electron flow?</vt:lpstr>
      <vt:lpstr>T5A05     What is the electrical term for the force that causes electron flow?</vt:lpstr>
      <vt:lpstr>T5A06 – What is the unit of frequency? </vt:lpstr>
      <vt:lpstr>T5A06 – What is the unit of frequency? </vt:lpstr>
      <vt:lpstr>PowerPoint Presentation</vt:lpstr>
      <vt:lpstr>T5A07 – Why are metals generally good conductors of electricity? </vt:lpstr>
      <vt:lpstr>T5A07 – Why are metals generally good conductors of electricity? </vt:lpstr>
      <vt:lpstr>T5A08 - Which of the following is a good electrical insulator? </vt:lpstr>
      <vt:lpstr>T5A08 - Which of the following is a good electrical insulator? </vt:lpstr>
      <vt:lpstr>PowerPoint Presentation</vt:lpstr>
      <vt:lpstr>T5A09 – Which of the following describes alternating current? </vt:lpstr>
      <vt:lpstr>T5A09 – Which of the following describes alternating current? </vt:lpstr>
      <vt:lpstr>T5A10 - Which term describes the rate at which electrical energy is used? </vt:lpstr>
      <vt:lpstr>T5A10 - Which term describes the rate at which electrical energy is used? </vt:lpstr>
      <vt:lpstr>T5A11 – What type of current flow is opposed by resistance? </vt:lpstr>
      <vt:lpstr>T5A11 – What type of current flow is opposed by resistance? </vt:lpstr>
      <vt:lpstr>T5A12 - What describes the number of times per second that an alternating current makes a complete cycle? </vt:lpstr>
      <vt:lpstr>T5A12 - What describes the number of times per second that an alternating current makes a complete cycle? </vt:lpstr>
      <vt:lpstr>T5B - Math for electronics</vt:lpstr>
      <vt:lpstr>PowerPoint Presentation</vt:lpstr>
      <vt:lpstr>PowerPoint Presentation</vt:lpstr>
      <vt:lpstr>T5B01 - How many milliamperes is 1.5 amperes?</vt:lpstr>
      <vt:lpstr>T5B01 - How many milliamperes is 1.5 amperes?</vt:lpstr>
      <vt:lpstr>T5B02 - What is another way to specify a radio signal frequency of 1,500,000 hertz? </vt:lpstr>
      <vt:lpstr>T5B02 - What is another way to specify a radio signal frequency of 1,500,000 hertz? </vt:lpstr>
      <vt:lpstr>T5B03 – Which is equal to one kilovolt? </vt:lpstr>
      <vt:lpstr>T5B03 – Which is equal to one kilovolt? </vt:lpstr>
      <vt:lpstr>T5B04 – Which is equal to one microvolt? </vt:lpstr>
      <vt:lpstr>T5B04 – Which is equal to one microvolt? </vt:lpstr>
      <vt:lpstr>T5B05 - Which is equal to 500 milliwatts? </vt:lpstr>
      <vt:lpstr>T5B05 - Which is equal to 500 milliwatts? </vt:lpstr>
      <vt:lpstr>T5B06 – Which is equal to 3000-milliampere?</vt:lpstr>
      <vt:lpstr>T5B06 – Which is equal to 3000-milliampere?</vt:lpstr>
      <vt:lpstr>T5B07 – Which is equal to 3.525 MHz?  </vt:lpstr>
      <vt:lpstr>T5B07 – Which is equal to 3.525 MHz?  </vt:lpstr>
      <vt:lpstr>T5B08 – Which is equal to 1,000,000 picofarads? </vt:lpstr>
      <vt:lpstr>T5B08 – Which is equal to 1,000,000 picofarads? </vt:lpstr>
      <vt:lpstr>PowerPoint Presentation</vt:lpstr>
      <vt:lpstr>  T5B09 – Which decibel value most closely represents a power increase from  5 watts to 10 watts? </vt:lpstr>
      <vt:lpstr>  T5B09 – Which decibel value most closely represents a power increase from  5 watts to 10 watts? </vt:lpstr>
      <vt:lpstr>  T5B10 – Which decibel value most closely represents a power decrease from  12 watts to 3 watts?</vt:lpstr>
      <vt:lpstr>  T5B10 – Which decibel value most closely represents a power decrease from  12 watts to 3 watts?</vt:lpstr>
      <vt:lpstr>T5B11 – Which decibel value re[resents a power increase from 20 watts to 200 watts? </vt:lpstr>
      <vt:lpstr>T5B11 – Which decibel value re[resents a power increase from 20 watts to 200 watts? </vt:lpstr>
      <vt:lpstr>T5B12 - Which is equal to 28400 kHz? </vt:lpstr>
      <vt:lpstr>T5B12 - Which is equal to 28400 kHz? </vt:lpstr>
      <vt:lpstr>T5B13 – Which is equal to 2425 MHz?</vt:lpstr>
      <vt:lpstr>T5B13 – Which is equal to 2425 MHz?</vt:lpstr>
      <vt:lpstr>T5C – Capacitance and Inductance terminology and units</vt:lpstr>
      <vt:lpstr>  T5C01 – What describes the ability to store energy in an electric field?</vt:lpstr>
      <vt:lpstr>  T5C01 – What describes the ability to store energy in an electric field?</vt:lpstr>
      <vt:lpstr>T5C02 - What is the basic unit of capacitance? </vt:lpstr>
      <vt:lpstr>T5C02 - What is the basic unit of capacitance? </vt:lpstr>
      <vt:lpstr>  T5C03 - What describes the ability to store energy in a magnetic field?</vt:lpstr>
      <vt:lpstr>  T5C03 - What describes the ability to store energy in a magnetic field?</vt:lpstr>
      <vt:lpstr>T5C04 - What is the unit of inductance? </vt:lpstr>
      <vt:lpstr>T5C04 - What is the unit of inductance? </vt:lpstr>
      <vt:lpstr>T5C05 - What is the unit of inductance? </vt:lpstr>
      <vt:lpstr>T5C05 - What is the unit of inductance? </vt:lpstr>
      <vt:lpstr>T5C06 - What does the abbreviation “RF” mean?  </vt:lpstr>
      <vt:lpstr>T5C06 - What does the abbreviation “RF” refer to?  </vt:lpstr>
      <vt:lpstr>T5C07 – What is the abbreviation for megahertz?</vt:lpstr>
      <vt:lpstr>T5C07 – What is the abbreviation for megahertz?</vt:lpstr>
      <vt:lpstr>PowerPoint Presentation</vt:lpstr>
      <vt:lpstr>PowerPoint Presentation</vt:lpstr>
      <vt:lpstr>T5C08 - What is the formula used to calculate electrical power  (P)  in a DC circuit? </vt:lpstr>
      <vt:lpstr>T5C08 - What is the formula used to calculate electrical power  (P)  in a DC circuit? </vt:lpstr>
      <vt:lpstr>  T5C09 - How much power is delivered by a voltage of 13.8 volts DC and a current of 10 amperes? </vt:lpstr>
      <vt:lpstr>  T5C09 - How much power is delivered by a voltage of 13.8 volts DC and a current of 10 amperes? </vt:lpstr>
      <vt:lpstr>PowerPoint Presentation</vt:lpstr>
      <vt:lpstr>PowerPoint Presentation</vt:lpstr>
      <vt:lpstr>  T5C09 - How much power is delivered by a voltage of 13.8 volts DC and a current of 10 amperes?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T5C12 - What is impedance?  </vt:lpstr>
      <vt:lpstr>T5C12 - What is impedance?  </vt:lpstr>
      <vt:lpstr>T5C13 - What is the abbreviation for kilohertz?  </vt:lpstr>
      <vt:lpstr>T5C13 - What is the abbreviation for kilohertz?  </vt:lpstr>
      <vt:lpstr>T5D – Ohm’s Law</vt:lpstr>
      <vt:lpstr>PowerPoint Presentation</vt:lpstr>
      <vt:lpstr>PowerPoint Presentation</vt:lpstr>
      <vt:lpstr>PowerPoint Presentation</vt:lpstr>
      <vt:lpstr>PowerPoint Presentation</vt:lpstr>
      <vt:lpstr>PowerPoint Presentation</vt:lpstr>
      <vt:lpstr>  T5D01 - What formula is used to calculate current in a circuit?</vt:lpstr>
      <vt:lpstr>  T5D01 - What formula is used to calculate current in a circuit?</vt:lpstr>
      <vt:lpstr>  T5D02 - What formula is used to calculate voltage in a circuit? </vt:lpstr>
      <vt:lpstr>  T5D02 - What formula is used to calculate voltage in a circuit? </vt:lpstr>
      <vt:lpstr>T5D03 – What formula is used to calculate resistance in a circuit? </vt:lpstr>
      <vt:lpstr>T5D03 – What formula is used to calculate resistance in a circuit? </vt:lpstr>
      <vt:lpstr>T5D04 - What is the resistance of a circuit in which a current of 3 amperes flows when connected to 90 volts?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T5D13 – In which type of circuit is DC current the same through all components?</vt:lpstr>
      <vt:lpstr>T5D13 – In which type of circuit is DC current the same through all components?</vt:lpstr>
      <vt:lpstr>Current in Series</vt:lpstr>
      <vt:lpstr>T5D14 – In which type of circuit is voltage the same across all components?</vt:lpstr>
      <vt:lpstr>T5D14 – In which type of circuit is voltage the same across all components?</vt:lpstr>
      <vt:lpstr>Current Parallel</vt:lpstr>
      <vt:lpstr>Voltage is series – Adds up</vt:lpstr>
      <vt:lpstr>Voltage in Parallel</vt:lpstr>
      <vt:lpstr>Raft fishing in Alaska</vt:lpstr>
      <vt:lpstr>Three branches  -   Volume Divides Speed same</vt:lpstr>
      <vt:lpstr>End of SUBELEMENT T5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SUBELEMENT T5</dc:title>
  <dc:creator>Howard Schultz</dc:creator>
  <cp:lastModifiedBy>Daniel Stevens</cp:lastModifiedBy>
  <cp:revision>96</cp:revision>
  <dcterms:created xsi:type="dcterms:W3CDTF">2014-03-04T19:24:01Z</dcterms:created>
  <dcterms:modified xsi:type="dcterms:W3CDTF">2023-11-12T05:15:00Z</dcterms:modified>
</cp:coreProperties>
</file>